
<file path=[Content_Types].xml><?xml version="1.0" encoding="utf-8"?>
<Types xmlns="http://schemas.openxmlformats.org/package/2006/content-types">
  <Default Extension="jpeg" ContentType="image/jpeg"/>
  <Default Extension="jpg" ContentType="image/jpeg"/>
  <Default Extension="JPG&amp;ImageWidth=538&amp;ImageHeight=318&amp;ImageVersionID=81716&amp;ImageModified=20190613142630" ContentType="image/jpeg"/>
  <Default Extension="org&amp;utm_campaign=index&amp;utm_content=original" ContentType="image/jpeg"/>
  <Default Extension="png" ContentType="image/png"/>
  <Default Extension="rels" ContentType="application/vnd.openxmlformats-package.relationships+xml"/>
  <Default Extension="webp" ContentType="image/jpe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4" r:id="rId3"/>
    <p:sldId id="259" r:id="rId4"/>
    <p:sldId id="260" r:id="rId5"/>
    <p:sldId id="261" r:id="rId6"/>
    <p:sldId id="265" r:id="rId7"/>
    <p:sldId id="262" r:id="rId8"/>
    <p:sldId id="263" r:id="rId9"/>
    <p:sldId id="266" r:id="rId10"/>
    <p:sldId id="267" r:id="rId11"/>
    <p:sldId id="282" r:id="rId12"/>
    <p:sldId id="283" r:id="rId13"/>
    <p:sldId id="258" r:id="rId14"/>
    <p:sldId id="284" r:id="rId15"/>
    <p:sldId id="268" r:id="rId16"/>
    <p:sldId id="269" r:id="rId17"/>
    <p:sldId id="270" r:id="rId18"/>
    <p:sldId id="271" r:id="rId19"/>
    <p:sldId id="272" r:id="rId20"/>
    <p:sldId id="286" r:id="rId21"/>
    <p:sldId id="280" r:id="rId22"/>
    <p:sldId id="273" r:id="rId23"/>
    <p:sldId id="274" r:id="rId24"/>
    <p:sldId id="275" r:id="rId25"/>
    <p:sldId id="276" r:id="rId26"/>
    <p:sldId id="277" r:id="rId27"/>
    <p:sldId id="278" r:id="rId28"/>
    <p:sldId id="279" r:id="rId29"/>
    <p:sldId id="281" r:id="rId30"/>
    <p:sldId id="285" r:id="rId31"/>
  </p:sldIdLst>
  <p:sldSz cx="12192000" cy="6858000"/>
  <p:notesSz cx="6858000" cy="9144000"/>
  <p:defaultText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46121C-C9B3-4D70-B543-1C2295755D00}" v="13" dt="2026-09-05T16:22:33.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109" d="100"/>
          <a:sy n="109" d="100"/>
        </p:scale>
        <p:origin x="67" y="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lter Brynildsen" userId="a249e61b-e4bf-4fef-829a-775ef83e5427" providerId="ADAL" clId="{3BFFFC69-60CA-4FF3-8E67-74DAFB68714F}"/>
    <pc:docChg chg="modSld">
      <pc:chgData name="Walter Brynildsen" userId="a249e61b-e4bf-4fef-829a-775ef83e5427" providerId="ADAL" clId="{3BFFFC69-60CA-4FF3-8E67-74DAFB68714F}" dt="2026-09-05T16:23:56.344" v="13"/>
      <pc:docMkLst>
        <pc:docMk/>
      </pc:docMkLst>
      <pc:sldChg chg="modSp">
        <pc:chgData name="Walter Brynildsen" userId="a249e61b-e4bf-4fef-829a-775ef83e5427" providerId="ADAL" clId="{3BFFFC69-60CA-4FF3-8E67-74DAFB68714F}" dt="2026-09-05T16:15:48.811" v="9" actId="20577"/>
        <pc:sldMkLst>
          <pc:docMk/>
          <pc:sldMk cId="627836454" sldId="259"/>
        </pc:sldMkLst>
        <pc:spChg chg="mod">
          <ac:chgData name="Walter Brynildsen" userId="a249e61b-e4bf-4fef-829a-775ef83e5427" providerId="ADAL" clId="{3BFFFC69-60CA-4FF3-8E67-74DAFB68714F}" dt="2026-09-05T16:15:48.811" v="9" actId="20577"/>
          <ac:spMkLst>
            <pc:docMk/>
            <pc:sldMk cId="627836454" sldId="259"/>
            <ac:spMk id="2" creationId="{2A3CFC49-6034-D8D5-C217-E87620547EBE}"/>
          </ac:spMkLst>
        </pc:spChg>
      </pc:sldChg>
      <pc:sldChg chg="addSp modSp">
        <pc:chgData name="Walter Brynildsen" userId="a249e61b-e4bf-4fef-829a-775ef83e5427" providerId="ADAL" clId="{3BFFFC69-60CA-4FF3-8E67-74DAFB68714F}" dt="2026-09-05T16:21:12.756" v="11"/>
        <pc:sldMkLst>
          <pc:docMk/>
          <pc:sldMk cId="518106150" sldId="266"/>
        </pc:sldMkLst>
        <pc:spChg chg="add mod">
          <ac:chgData name="Walter Brynildsen" userId="a249e61b-e4bf-4fef-829a-775ef83e5427" providerId="ADAL" clId="{3BFFFC69-60CA-4FF3-8E67-74DAFB68714F}" dt="2026-09-05T16:21:12.756" v="11"/>
          <ac:spMkLst>
            <pc:docMk/>
            <pc:sldMk cId="518106150" sldId="266"/>
            <ac:spMk id="3" creationId="{5DC9D906-661D-ABBD-CAC0-14B9257A437D}"/>
          </ac:spMkLst>
        </pc:spChg>
      </pc:sldChg>
      <pc:sldChg chg="addSp delSp modSp">
        <pc:chgData name="Walter Brynildsen" userId="a249e61b-e4bf-4fef-829a-775ef83e5427" providerId="ADAL" clId="{3BFFFC69-60CA-4FF3-8E67-74DAFB68714F}" dt="2026-09-05T16:23:56.344" v="13"/>
        <pc:sldMkLst>
          <pc:docMk/>
          <pc:sldMk cId="1855295956" sldId="283"/>
        </pc:sldMkLst>
        <pc:spChg chg="add del mod">
          <ac:chgData name="Walter Brynildsen" userId="a249e61b-e4bf-4fef-829a-775ef83e5427" providerId="ADAL" clId="{3BFFFC69-60CA-4FF3-8E67-74DAFB68714F}" dt="2026-09-05T16:23:56.344" v="13"/>
          <ac:spMkLst>
            <pc:docMk/>
            <pc:sldMk cId="1855295956" sldId="283"/>
            <ac:spMk id="4" creationId="{DAE91303-153E-543D-6C42-66DD00FB980D}"/>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BCE7A5-10B5-FFEA-6B84-657CDC7731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T"/>
          </a:p>
        </p:txBody>
      </p:sp>
      <p:sp>
        <p:nvSpPr>
          <p:cNvPr id="3" name="Subtitle 2">
            <a:extLst>
              <a:ext uri="{FF2B5EF4-FFF2-40B4-BE49-F238E27FC236}">
                <a16:creationId xmlns:a16="http://schemas.microsoft.com/office/drawing/2014/main" id="{13D0335E-D18E-E03B-B8E5-E5AE5DC66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T"/>
          </a:p>
        </p:txBody>
      </p:sp>
      <p:sp>
        <p:nvSpPr>
          <p:cNvPr id="4" name="Date Placeholder 3">
            <a:extLst>
              <a:ext uri="{FF2B5EF4-FFF2-40B4-BE49-F238E27FC236}">
                <a16:creationId xmlns:a16="http://schemas.microsoft.com/office/drawing/2014/main" id="{5E53ABF1-E4D9-0641-2A5A-6032AAC54727}"/>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5" name="Footer Placeholder 4">
            <a:extLst>
              <a:ext uri="{FF2B5EF4-FFF2-40B4-BE49-F238E27FC236}">
                <a16:creationId xmlns:a16="http://schemas.microsoft.com/office/drawing/2014/main" id="{C10F7D85-5888-EB72-7B47-9B813423C2A3}"/>
              </a:ext>
            </a:extLst>
          </p:cNvPr>
          <p:cNvSpPr>
            <a:spLocks noGrp="1"/>
          </p:cNvSpPr>
          <p:nvPr>
            <p:ph type="ftr" sz="quarter" idx="11"/>
          </p:nvPr>
        </p:nvSpPr>
        <p:spPr/>
        <p:txBody>
          <a:bodyPr/>
          <a:lstStyle/>
          <a:p>
            <a:endParaRPr lang="en-AT"/>
          </a:p>
        </p:txBody>
      </p:sp>
      <p:sp>
        <p:nvSpPr>
          <p:cNvPr id="6" name="Slide Number Placeholder 5">
            <a:extLst>
              <a:ext uri="{FF2B5EF4-FFF2-40B4-BE49-F238E27FC236}">
                <a16:creationId xmlns:a16="http://schemas.microsoft.com/office/drawing/2014/main" id="{FC32C64D-4074-67D1-CBAE-5BD1999A6716}"/>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42825983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CEE101-754C-7D1A-8BDD-ED3CA5E38590}"/>
              </a:ext>
            </a:extLst>
          </p:cNvPr>
          <p:cNvSpPr>
            <a:spLocks noGrp="1"/>
          </p:cNvSpPr>
          <p:nvPr>
            <p:ph type="title"/>
          </p:nvPr>
        </p:nvSpPr>
        <p:spPr/>
        <p:txBody>
          <a:bodyPr/>
          <a:lstStyle/>
          <a:p>
            <a:r>
              <a:rPr lang="en-US"/>
              <a:t>Click to edit Master title style</a:t>
            </a:r>
            <a:endParaRPr lang="en-AT"/>
          </a:p>
        </p:txBody>
      </p:sp>
      <p:sp>
        <p:nvSpPr>
          <p:cNvPr id="3" name="Vertical Text Placeholder 2">
            <a:extLst>
              <a:ext uri="{FF2B5EF4-FFF2-40B4-BE49-F238E27FC236}">
                <a16:creationId xmlns:a16="http://schemas.microsoft.com/office/drawing/2014/main" id="{36819749-FFF2-6BC1-5899-49DBDBFB02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Date Placeholder 3">
            <a:extLst>
              <a:ext uri="{FF2B5EF4-FFF2-40B4-BE49-F238E27FC236}">
                <a16:creationId xmlns:a16="http://schemas.microsoft.com/office/drawing/2014/main" id="{4430F2E2-D926-EB61-E595-DE08A1DFE474}"/>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5" name="Footer Placeholder 4">
            <a:extLst>
              <a:ext uri="{FF2B5EF4-FFF2-40B4-BE49-F238E27FC236}">
                <a16:creationId xmlns:a16="http://schemas.microsoft.com/office/drawing/2014/main" id="{ED3820C8-3926-481F-3D94-F68F86171891}"/>
              </a:ext>
            </a:extLst>
          </p:cNvPr>
          <p:cNvSpPr>
            <a:spLocks noGrp="1"/>
          </p:cNvSpPr>
          <p:nvPr>
            <p:ph type="ftr" sz="quarter" idx="11"/>
          </p:nvPr>
        </p:nvSpPr>
        <p:spPr/>
        <p:txBody>
          <a:bodyPr/>
          <a:lstStyle/>
          <a:p>
            <a:endParaRPr lang="en-AT"/>
          </a:p>
        </p:txBody>
      </p:sp>
      <p:sp>
        <p:nvSpPr>
          <p:cNvPr id="6" name="Slide Number Placeholder 5">
            <a:extLst>
              <a:ext uri="{FF2B5EF4-FFF2-40B4-BE49-F238E27FC236}">
                <a16:creationId xmlns:a16="http://schemas.microsoft.com/office/drawing/2014/main" id="{4C8DE27E-96E0-89CF-B1C6-2B9E780AE0B4}"/>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302431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7D9D3F-7E97-38C3-38CF-A34599370FB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T"/>
          </a:p>
        </p:txBody>
      </p:sp>
      <p:sp>
        <p:nvSpPr>
          <p:cNvPr id="3" name="Vertical Text Placeholder 2">
            <a:extLst>
              <a:ext uri="{FF2B5EF4-FFF2-40B4-BE49-F238E27FC236}">
                <a16:creationId xmlns:a16="http://schemas.microsoft.com/office/drawing/2014/main" id="{BE1842B4-7439-4962-84F1-ED463475EB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Date Placeholder 3">
            <a:extLst>
              <a:ext uri="{FF2B5EF4-FFF2-40B4-BE49-F238E27FC236}">
                <a16:creationId xmlns:a16="http://schemas.microsoft.com/office/drawing/2014/main" id="{C32B4280-92B9-BF64-34A4-20B24109037D}"/>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5" name="Footer Placeholder 4">
            <a:extLst>
              <a:ext uri="{FF2B5EF4-FFF2-40B4-BE49-F238E27FC236}">
                <a16:creationId xmlns:a16="http://schemas.microsoft.com/office/drawing/2014/main" id="{24760915-2267-1CFA-EC1B-B4314D7E3AA8}"/>
              </a:ext>
            </a:extLst>
          </p:cNvPr>
          <p:cNvSpPr>
            <a:spLocks noGrp="1"/>
          </p:cNvSpPr>
          <p:nvPr>
            <p:ph type="ftr" sz="quarter" idx="11"/>
          </p:nvPr>
        </p:nvSpPr>
        <p:spPr/>
        <p:txBody>
          <a:bodyPr/>
          <a:lstStyle/>
          <a:p>
            <a:endParaRPr lang="en-AT"/>
          </a:p>
        </p:txBody>
      </p:sp>
      <p:sp>
        <p:nvSpPr>
          <p:cNvPr id="6" name="Slide Number Placeholder 5">
            <a:extLst>
              <a:ext uri="{FF2B5EF4-FFF2-40B4-BE49-F238E27FC236}">
                <a16:creationId xmlns:a16="http://schemas.microsoft.com/office/drawing/2014/main" id="{E8B1655C-2613-D450-E3BC-47E91F818D4F}"/>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337658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7D2F5-2AA5-C321-0723-4F4B83C9B0AA}"/>
              </a:ext>
            </a:extLst>
          </p:cNvPr>
          <p:cNvSpPr>
            <a:spLocks noGrp="1"/>
          </p:cNvSpPr>
          <p:nvPr>
            <p:ph type="title"/>
          </p:nvPr>
        </p:nvSpPr>
        <p:spPr/>
        <p:txBody>
          <a:bodyPr/>
          <a:lstStyle/>
          <a:p>
            <a:r>
              <a:rPr lang="en-US"/>
              <a:t>Click to edit Master title style</a:t>
            </a:r>
            <a:endParaRPr lang="en-AT"/>
          </a:p>
        </p:txBody>
      </p:sp>
      <p:sp>
        <p:nvSpPr>
          <p:cNvPr id="3" name="Content Placeholder 2">
            <a:extLst>
              <a:ext uri="{FF2B5EF4-FFF2-40B4-BE49-F238E27FC236}">
                <a16:creationId xmlns:a16="http://schemas.microsoft.com/office/drawing/2014/main" id="{62947943-E6C2-61DC-C1FD-41C7C560899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Date Placeholder 3">
            <a:extLst>
              <a:ext uri="{FF2B5EF4-FFF2-40B4-BE49-F238E27FC236}">
                <a16:creationId xmlns:a16="http://schemas.microsoft.com/office/drawing/2014/main" id="{F29F77EF-62DA-87A8-5CC9-64919F496490}"/>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5" name="Footer Placeholder 4">
            <a:extLst>
              <a:ext uri="{FF2B5EF4-FFF2-40B4-BE49-F238E27FC236}">
                <a16:creationId xmlns:a16="http://schemas.microsoft.com/office/drawing/2014/main" id="{6725E7B8-592C-671F-9761-C9698CE70A0D}"/>
              </a:ext>
            </a:extLst>
          </p:cNvPr>
          <p:cNvSpPr>
            <a:spLocks noGrp="1"/>
          </p:cNvSpPr>
          <p:nvPr>
            <p:ph type="ftr" sz="quarter" idx="11"/>
          </p:nvPr>
        </p:nvSpPr>
        <p:spPr/>
        <p:txBody>
          <a:bodyPr/>
          <a:lstStyle/>
          <a:p>
            <a:endParaRPr lang="en-AT"/>
          </a:p>
        </p:txBody>
      </p:sp>
      <p:sp>
        <p:nvSpPr>
          <p:cNvPr id="6" name="Slide Number Placeholder 5">
            <a:extLst>
              <a:ext uri="{FF2B5EF4-FFF2-40B4-BE49-F238E27FC236}">
                <a16:creationId xmlns:a16="http://schemas.microsoft.com/office/drawing/2014/main" id="{35BCEBF6-291C-E775-CEAD-3CD0D3667D42}"/>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1546851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84C60-39C3-8DCD-1BBD-AA7FEA2E72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T"/>
          </a:p>
        </p:txBody>
      </p:sp>
      <p:sp>
        <p:nvSpPr>
          <p:cNvPr id="3" name="Text Placeholder 2">
            <a:extLst>
              <a:ext uri="{FF2B5EF4-FFF2-40B4-BE49-F238E27FC236}">
                <a16:creationId xmlns:a16="http://schemas.microsoft.com/office/drawing/2014/main" id="{EA540BB3-A0A2-4D23-3539-8C2C3F253BB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7366D0-FB0D-3EA6-973E-B031D1F407FB}"/>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5" name="Footer Placeholder 4">
            <a:extLst>
              <a:ext uri="{FF2B5EF4-FFF2-40B4-BE49-F238E27FC236}">
                <a16:creationId xmlns:a16="http://schemas.microsoft.com/office/drawing/2014/main" id="{FC81BB8E-6735-313C-1CCB-A757FB54B65A}"/>
              </a:ext>
            </a:extLst>
          </p:cNvPr>
          <p:cNvSpPr>
            <a:spLocks noGrp="1"/>
          </p:cNvSpPr>
          <p:nvPr>
            <p:ph type="ftr" sz="quarter" idx="11"/>
          </p:nvPr>
        </p:nvSpPr>
        <p:spPr/>
        <p:txBody>
          <a:bodyPr/>
          <a:lstStyle/>
          <a:p>
            <a:endParaRPr lang="en-AT"/>
          </a:p>
        </p:txBody>
      </p:sp>
      <p:sp>
        <p:nvSpPr>
          <p:cNvPr id="6" name="Slide Number Placeholder 5">
            <a:extLst>
              <a:ext uri="{FF2B5EF4-FFF2-40B4-BE49-F238E27FC236}">
                <a16:creationId xmlns:a16="http://schemas.microsoft.com/office/drawing/2014/main" id="{C1265FFE-63C3-B956-237B-EDA8857FDFCD}"/>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20417643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B5055-F183-DAEC-F38B-B4BBABB018D1}"/>
              </a:ext>
            </a:extLst>
          </p:cNvPr>
          <p:cNvSpPr>
            <a:spLocks noGrp="1"/>
          </p:cNvSpPr>
          <p:nvPr>
            <p:ph type="title"/>
          </p:nvPr>
        </p:nvSpPr>
        <p:spPr/>
        <p:txBody>
          <a:bodyPr/>
          <a:lstStyle/>
          <a:p>
            <a:r>
              <a:rPr lang="en-US"/>
              <a:t>Click to edit Master title style</a:t>
            </a:r>
            <a:endParaRPr lang="en-AT"/>
          </a:p>
        </p:txBody>
      </p:sp>
      <p:sp>
        <p:nvSpPr>
          <p:cNvPr id="3" name="Content Placeholder 2">
            <a:extLst>
              <a:ext uri="{FF2B5EF4-FFF2-40B4-BE49-F238E27FC236}">
                <a16:creationId xmlns:a16="http://schemas.microsoft.com/office/drawing/2014/main" id="{3479CEFD-24CE-0C1B-FA44-7ACE090AB6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Content Placeholder 3">
            <a:extLst>
              <a:ext uri="{FF2B5EF4-FFF2-40B4-BE49-F238E27FC236}">
                <a16:creationId xmlns:a16="http://schemas.microsoft.com/office/drawing/2014/main" id="{F2264498-7193-05AF-7B02-40F3ECD6CF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5" name="Date Placeholder 4">
            <a:extLst>
              <a:ext uri="{FF2B5EF4-FFF2-40B4-BE49-F238E27FC236}">
                <a16:creationId xmlns:a16="http://schemas.microsoft.com/office/drawing/2014/main" id="{3F0E63D2-AABE-B929-B13B-78296051ECA8}"/>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6" name="Footer Placeholder 5">
            <a:extLst>
              <a:ext uri="{FF2B5EF4-FFF2-40B4-BE49-F238E27FC236}">
                <a16:creationId xmlns:a16="http://schemas.microsoft.com/office/drawing/2014/main" id="{87B4D4AE-B0CF-D17B-7F2F-81C012D9D433}"/>
              </a:ext>
            </a:extLst>
          </p:cNvPr>
          <p:cNvSpPr>
            <a:spLocks noGrp="1"/>
          </p:cNvSpPr>
          <p:nvPr>
            <p:ph type="ftr" sz="quarter" idx="11"/>
          </p:nvPr>
        </p:nvSpPr>
        <p:spPr/>
        <p:txBody>
          <a:bodyPr/>
          <a:lstStyle/>
          <a:p>
            <a:endParaRPr lang="en-AT"/>
          </a:p>
        </p:txBody>
      </p:sp>
      <p:sp>
        <p:nvSpPr>
          <p:cNvPr id="7" name="Slide Number Placeholder 6">
            <a:extLst>
              <a:ext uri="{FF2B5EF4-FFF2-40B4-BE49-F238E27FC236}">
                <a16:creationId xmlns:a16="http://schemas.microsoft.com/office/drawing/2014/main" id="{54BC1347-1835-7566-6022-F18D192F5E0D}"/>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1393123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E08B4-E58A-6EEA-A83E-3A2014EE2161}"/>
              </a:ext>
            </a:extLst>
          </p:cNvPr>
          <p:cNvSpPr>
            <a:spLocks noGrp="1"/>
          </p:cNvSpPr>
          <p:nvPr>
            <p:ph type="title"/>
          </p:nvPr>
        </p:nvSpPr>
        <p:spPr>
          <a:xfrm>
            <a:off x="839788" y="365125"/>
            <a:ext cx="10515600" cy="1325563"/>
          </a:xfrm>
        </p:spPr>
        <p:txBody>
          <a:bodyPr/>
          <a:lstStyle/>
          <a:p>
            <a:r>
              <a:rPr lang="en-US"/>
              <a:t>Click to edit Master title style</a:t>
            </a:r>
            <a:endParaRPr lang="en-AT"/>
          </a:p>
        </p:txBody>
      </p:sp>
      <p:sp>
        <p:nvSpPr>
          <p:cNvPr id="3" name="Text Placeholder 2">
            <a:extLst>
              <a:ext uri="{FF2B5EF4-FFF2-40B4-BE49-F238E27FC236}">
                <a16:creationId xmlns:a16="http://schemas.microsoft.com/office/drawing/2014/main" id="{5DB16008-44CB-5769-9B35-A61C62A1E4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60317C-E15C-F682-E42B-533D0CA5ED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5" name="Text Placeholder 4">
            <a:extLst>
              <a:ext uri="{FF2B5EF4-FFF2-40B4-BE49-F238E27FC236}">
                <a16:creationId xmlns:a16="http://schemas.microsoft.com/office/drawing/2014/main" id="{C5464F5A-89BB-CA8D-5D2A-DCCE42CA6B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B91243-3633-E2E7-E947-6F566BDF9A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7" name="Date Placeholder 6">
            <a:extLst>
              <a:ext uri="{FF2B5EF4-FFF2-40B4-BE49-F238E27FC236}">
                <a16:creationId xmlns:a16="http://schemas.microsoft.com/office/drawing/2014/main" id="{0898EC82-D31D-9D93-43A2-DB8231B0B5FE}"/>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8" name="Footer Placeholder 7">
            <a:extLst>
              <a:ext uri="{FF2B5EF4-FFF2-40B4-BE49-F238E27FC236}">
                <a16:creationId xmlns:a16="http://schemas.microsoft.com/office/drawing/2014/main" id="{4CADE90E-37D2-5765-786C-FFD74C790518}"/>
              </a:ext>
            </a:extLst>
          </p:cNvPr>
          <p:cNvSpPr>
            <a:spLocks noGrp="1"/>
          </p:cNvSpPr>
          <p:nvPr>
            <p:ph type="ftr" sz="quarter" idx="11"/>
          </p:nvPr>
        </p:nvSpPr>
        <p:spPr/>
        <p:txBody>
          <a:bodyPr/>
          <a:lstStyle/>
          <a:p>
            <a:endParaRPr lang="en-AT"/>
          </a:p>
        </p:txBody>
      </p:sp>
      <p:sp>
        <p:nvSpPr>
          <p:cNvPr id="9" name="Slide Number Placeholder 8">
            <a:extLst>
              <a:ext uri="{FF2B5EF4-FFF2-40B4-BE49-F238E27FC236}">
                <a16:creationId xmlns:a16="http://schemas.microsoft.com/office/drawing/2014/main" id="{FA1AA213-364D-5599-1F0D-A5292CDA09CC}"/>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52343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54172-7680-6153-27F9-7B52AF50BC55}"/>
              </a:ext>
            </a:extLst>
          </p:cNvPr>
          <p:cNvSpPr>
            <a:spLocks noGrp="1"/>
          </p:cNvSpPr>
          <p:nvPr>
            <p:ph type="title"/>
          </p:nvPr>
        </p:nvSpPr>
        <p:spPr/>
        <p:txBody>
          <a:bodyPr/>
          <a:lstStyle/>
          <a:p>
            <a:r>
              <a:rPr lang="en-US"/>
              <a:t>Click to edit Master title style</a:t>
            </a:r>
            <a:endParaRPr lang="en-AT"/>
          </a:p>
        </p:txBody>
      </p:sp>
      <p:sp>
        <p:nvSpPr>
          <p:cNvPr id="3" name="Date Placeholder 2">
            <a:extLst>
              <a:ext uri="{FF2B5EF4-FFF2-40B4-BE49-F238E27FC236}">
                <a16:creationId xmlns:a16="http://schemas.microsoft.com/office/drawing/2014/main" id="{EB3AEAE7-66BC-5562-4FB6-D20833BD8D1D}"/>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4" name="Footer Placeholder 3">
            <a:extLst>
              <a:ext uri="{FF2B5EF4-FFF2-40B4-BE49-F238E27FC236}">
                <a16:creationId xmlns:a16="http://schemas.microsoft.com/office/drawing/2014/main" id="{340042F4-E153-BDB7-5D59-46AF3C34024D}"/>
              </a:ext>
            </a:extLst>
          </p:cNvPr>
          <p:cNvSpPr>
            <a:spLocks noGrp="1"/>
          </p:cNvSpPr>
          <p:nvPr>
            <p:ph type="ftr" sz="quarter" idx="11"/>
          </p:nvPr>
        </p:nvSpPr>
        <p:spPr/>
        <p:txBody>
          <a:bodyPr/>
          <a:lstStyle/>
          <a:p>
            <a:endParaRPr lang="en-AT"/>
          </a:p>
        </p:txBody>
      </p:sp>
      <p:sp>
        <p:nvSpPr>
          <p:cNvPr id="5" name="Slide Number Placeholder 4">
            <a:extLst>
              <a:ext uri="{FF2B5EF4-FFF2-40B4-BE49-F238E27FC236}">
                <a16:creationId xmlns:a16="http://schemas.microsoft.com/office/drawing/2014/main" id="{870E9CF9-C4AC-3A25-E730-1F68F4C070AD}"/>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12944864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0BD7C5-2017-2D8B-9AEC-5D2F1D4A2B5D}"/>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3" name="Footer Placeholder 2">
            <a:extLst>
              <a:ext uri="{FF2B5EF4-FFF2-40B4-BE49-F238E27FC236}">
                <a16:creationId xmlns:a16="http://schemas.microsoft.com/office/drawing/2014/main" id="{57AF4D44-2820-3BC4-5676-ECC6EDAB16C7}"/>
              </a:ext>
            </a:extLst>
          </p:cNvPr>
          <p:cNvSpPr>
            <a:spLocks noGrp="1"/>
          </p:cNvSpPr>
          <p:nvPr>
            <p:ph type="ftr" sz="quarter" idx="11"/>
          </p:nvPr>
        </p:nvSpPr>
        <p:spPr/>
        <p:txBody>
          <a:bodyPr/>
          <a:lstStyle/>
          <a:p>
            <a:endParaRPr lang="en-AT"/>
          </a:p>
        </p:txBody>
      </p:sp>
      <p:sp>
        <p:nvSpPr>
          <p:cNvPr id="4" name="Slide Number Placeholder 3">
            <a:extLst>
              <a:ext uri="{FF2B5EF4-FFF2-40B4-BE49-F238E27FC236}">
                <a16:creationId xmlns:a16="http://schemas.microsoft.com/office/drawing/2014/main" id="{581D6AC7-E10C-7586-C277-2232B75FF80A}"/>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384529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06983-E2B5-6DCB-AF11-AFBFA75935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T"/>
          </a:p>
        </p:txBody>
      </p:sp>
      <p:sp>
        <p:nvSpPr>
          <p:cNvPr id="3" name="Content Placeholder 2">
            <a:extLst>
              <a:ext uri="{FF2B5EF4-FFF2-40B4-BE49-F238E27FC236}">
                <a16:creationId xmlns:a16="http://schemas.microsoft.com/office/drawing/2014/main" id="{586B887B-D8D9-C1B4-DE7F-7755D19841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Text Placeholder 3">
            <a:extLst>
              <a:ext uri="{FF2B5EF4-FFF2-40B4-BE49-F238E27FC236}">
                <a16:creationId xmlns:a16="http://schemas.microsoft.com/office/drawing/2014/main" id="{F5057794-5088-572B-B138-31F6178E96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EEDD21-416F-36D0-22E1-D15E3FDB46FC}"/>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6" name="Footer Placeholder 5">
            <a:extLst>
              <a:ext uri="{FF2B5EF4-FFF2-40B4-BE49-F238E27FC236}">
                <a16:creationId xmlns:a16="http://schemas.microsoft.com/office/drawing/2014/main" id="{E25B6B67-8446-04E9-72EC-864E10C1E6F5}"/>
              </a:ext>
            </a:extLst>
          </p:cNvPr>
          <p:cNvSpPr>
            <a:spLocks noGrp="1"/>
          </p:cNvSpPr>
          <p:nvPr>
            <p:ph type="ftr" sz="quarter" idx="11"/>
          </p:nvPr>
        </p:nvSpPr>
        <p:spPr/>
        <p:txBody>
          <a:bodyPr/>
          <a:lstStyle/>
          <a:p>
            <a:endParaRPr lang="en-AT"/>
          </a:p>
        </p:txBody>
      </p:sp>
      <p:sp>
        <p:nvSpPr>
          <p:cNvPr id="7" name="Slide Number Placeholder 6">
            <a:extLst>
              <a:ext uri="{FF2B5EF4-FFF2-40B4-BE49-F238E27FC236}">
                <a16:creationId xmlns:a16="http://schemas.microsoft.com/office/drawing/2014/main" id="{8F975D91-0AA6-1A66-9030-F97521C68D1C}"/>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3031948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5B9CD-A5EE-50B4-EC77-1E006CA6FFE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T"/>
          </a:p>
        </p:txBody>
      </p:sp>
      <p:sp>
        <p:nvSpPr>
          <p:cNvPr id="3" name="Picture Placeholder 2">
            <a:extLst>
              <a:ext uri="{FF2B5EF4-FFF2-40B4-BE49-F238E27FC236}">
                <a16:creationId xmlns:a16="http://schemas.microsoft.com/office/drawing/2014/main" id="{05EC901C-A65E-20BC-7753-55ED0BFCB1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T"/>
          </a:p>
        </p:txBody>
      </p:sp>
      <p:sp>
        <p:nvSpPr>
          <p:cNvPr id="4" name="Text Placeholder 3">
            <a:extLst>
              <a:ext uri="{FF2B5EF4-FFF2-40B4-BE49-F238E27FC236}">
                <a16:creationId xmlns:a16="http://schemas.microsoft.com/office/drawing/2014/main" id="{230B9BF1-6771-B656-B981-912293ABB9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ECCF4C-94BE-E283-188E-D9C459D1D9EE}"/>
              </a:ext>
            </a:extLst>
          </p:cNvPr>
          <p:cNvSpPr>
            <a:spLocks noGrp="1"/>
          </p:cNvSpPr>
          <p:nvPr>
            <p:ph type="dt" sz="half" idx="10"/>
          </p:nvPr>
        </p:nvSpPr>
        <p:spPr/>
        <p:txBody>
          <a:bodyPr/>
          <a:lstStyle/>
          <a:p>
            <a:fld id="{C18BB7C6-A23C-4C36-B8CC-001944917904}" type="datetimeFigureOut">
              <a:rPr lang="en-AT" smtClean="0"/>
              <a:t>05/09/2026</a:t>
            </a:fld>
            <a:endParaRPr lang="en-AT"/>
          </a:p>
        </p:txBody>
      </p:sp>
      <p:sp>
        <p:nvSpPr>
          <p:cNvPr id="6" name="Footer Placeholder 5">
            <a:extLst>
              <a:ext uri="{FF2B5EF4-FFF2-40B4-BE49-F238E27FC236}">
                <a16:creationId xmlns:a16="http://schemas.microsoft.com/office/drawing/2014/main" id="{1B0F07DB-03E1-C10B-9584-F79FD50ED9BE}"/>
              </a:ext>
            </a:extLst>
          </p:cNvPr>
          <p:cNvSpPr>
            <a:spLocks noGrp="1"/>
          </p:cNvSpPr>
          <p:nvPr>
            <p:ph type="ftr" sz="quarter" idx="11"/>
          </p:nvPr>
        </p:nvSpPr>
        <p:spPr/>
        <p:txBody>
          <a:bodyPr/>
          <a:lstStyle/>
          <a:p>
            <a:endParaRPr lang="en-AT"/>
          </a:p>
        </p:txBody>
      </p:sp>
      <p:sp>
        <p:nvSpPr>
          <p:cNvPr id="7" name="Slide Number Placeholder 6">
            <a:extLst>
              <a:ext uri="{FF2B5EF4-FFF2-40B4-BE49-F238E27FC236}">
                <a16:creationId xmlns:a16="http://schemas.microsoft.com/office/drawing/2014/main" id="{37468D26-6EDC-61B0-226F-9B9586981002}"/>
              </a:ext>
            </a:extLst>
          </p:cNvPr>
          <p:cNvSpPr>
            <a:spLocks noGrp="1"/>
          </p:cNvSpPr>
          <p:nvPr>
            <p:ph type="sldNum" sz="quarter" idx="12"/>
          </p:nvPr>
        </p:nvSpPr>
        <p:spPr/>
        <p:txBody>
          <a:bodyPr/>
          <a:lstStyle/>
          <a:p>
            <a:fld id="{D881039E-14F7-43E9-A8D5-CE12F2BAE203}" type="slidenum">
              <a:rPr lang="en-AT" smtClean="0"/>
              <a:t>‹#›</a:t>
            </a:fld>
            <a:endParaRPr lang="en-AT"/>
          </a:p>
        </p:txBody>
      </p:sp>
    </p:spTree>
    <p:extLst>
      <p:ext uri="{BB962C8B-B14F-4D97-AF65-F5344CB8AC3E}">
        <p14:creationId xmlns:p14="http://schemas.microsoft.com/office/powerpoint/2010/main" val="42652593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B6F176-9DE1-A316-52FE-CB8C8105A64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T"/>
          </a:p>
        </p:txBody>
      </p:sp>
      <p:sp>
        <p:nvSpPr>
          <p:cNvPr id="3" name="Text Placeholder 2">
            <a:extLst>
              <a:ext uri="{FF2B5EF4-FFF2-40B4-BE49-F238E27FC236}">
                <a16:creationId xmlns:a16="http://schemas.microsoft.com/office/drawing/2014/main" id="{8FC90933-5D6E-5AC8-43D9-951137024F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T"/>
          </a:p>
        </p:txBody>
      </p:sp>
      <p:sp>
        <p:nvSpPr>
          <p:cNvPr id="4" name="Date Placeholder 3">
            <a:extLst>
              <a:ext uri="{FF2B5EF4-FFF2-40B4-BE49-F238E27FC236}">
                <a16:creationId xmlns:a16="http://schemas.microsoft.com/office/drawing/2014/main" id="{5235B520-42D8-AF30-40E4-FFA53A18F8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18BB7C6-A23C-4C36-B8CC-001944917904}" type="datetimeFigureOut">
              <a:rPr lang="en-AT" smtClean="0"/>
              <a:t>05/09/2026</a:t>
            </a:fld>
            <a:endParaRPr lang="en-AT"/>
          </a:p>
        </p:txBody>
      </p:sp>
      <p:sp>
        <p:nvSpPr>
          <p:cNvPr id="5" name="Footer Placeholder 4">
            <a:extLst>
              <a:ext uri="{FF2B5EF4-FFF2-40B4-BE49-F238E27FC236}">
                <a16:creationId xmlns:a16="http://schemas.microsoft.com/office/drawing/2014/main" id="{872952A3-D9B2-4A1A-0A2E-046138690A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T"/>
          </a:p>
        </p:txBody>
      </p:sp>
      <p:sp>
        <p:nvSpPr>
          <p:cNvPr id="6" name="Slide Number Placeholder 5">
            <a:extLst>
              <a:ext uri="{FF2B5EF4-FFF2-40B4-BE49-F238E27FC236}">
                <a16:creationId xmlns:a16="http://schemas.microsoft.com/office/drawing/2014/main" id="{6164582C-B370-96E7-888C-F5C10C4CD0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881039E-14F7-43E9-A8D5-CE12F2BAE203}" type="slidenum">
              <a:rPr lang="en-AT" smtClean="0"/>
              <a:t>‹#›</a:t>
            </a:fld>
            <a:endParaRPr lang="en-AT"/>
          </a:p>
        </p:txBody>
      </p:sp>
    </p:spTree>
    <p:extLst>
      <p:ext uri="{BB962C8B-B14F-4D97-AF65-F5344CB8AC3E}">
        <p14:creationId xmlns:p14="http://schemas.microsoft.com/office/powerpoint/2010/main" val="5676269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A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web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amp;ImageWidth=538&amp;ImageHeight=318&amp;ImageVersionID=81716&amp;ImageModified=20190613142630"/><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org&amp;utm_campaign=index&amp;utm_content=origina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6ECDB3-A741-0F3F-A876-8EE51DB05065}"/>
              </a:ext>
            </a:extLst>
          </p:cNvPr>
          <p:cNvSpPr>
            <a:spLocks noGrp="1"/>
          </p:cNvSpPr>
          <p:nvPr>
            <p:ph type="ctrTitle"/>
          </p:nvPr>
        </p:nvSpPr>
        <p:spPr/>
        <p:txBody>
          <a:bodyPr/>
          <a:lstStyle/>
          <a:p>
            <a:r>
              <a:rPr lang="en-US" dirty="0"/>
              <a:t>Welding</a:t>
            </a:r>
            <a:endParaRPr lang="en-AT" dirty="0"/>
          </a:p>
        </p:txBody>
      </p:sp>
      <p:sp>
        <p:nvSpPr>
          <p:cNvPr id="3" name="Subtitle 2">
            <a:extLst>
              <a:ext uri="{FF2B5EF4-FFF2-40B4-BE49-F238E27FC236}">
                <a16:creationId xmlns:a16="http://schemas.microsoft.com/office/drawing/2014/main" id="{DE0EF8F7-1495-9799-87FD-757BB794C44F}"/>
              </a:ext>
            </a:extLst>
          </p:cNvPr>
          <p:cNvSpPr>
            <a:spLocks noGrp="1"/>
          </p:cNvSpPr>
          <p:nvPr>
            <p:ph type="subTitle" idx="1"/>
          </p:nvPr>
        </p:nvSpPr>
        <p:spPr/>
        <p:txBody>
          <a:bodyPr/>
          <a:lstStyle/>
          <a:p>
            <a:endParaRPr lang="en-AT"/>
          </a:p>
        </p:txBody>
      </p:sp>
    </p:spTree>
    <p:extLst>
      <p:ext uri="{BB962C8B-B14F-4D97-AF65-F5344CB8AC3E}">
        <p14:creationId xmlns:p14="http://schemas.microsoft.com/office/powerpoint/2010/main" val="9523791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INZEL BASICS: TIG torch selection, consumables setup &amp; care &amp; maintenance.">
            <a:extLst>
              <a:ext uri="{FF2B5EF4-FFF2-40B4-BE49-F238E27FC236}">
                <a16:creationId xmlns:a16="http://schemas.microsoft.com/office/drawing/2014/main" id="{85C2EE3F-1762-91FE-F5D7-D54E93AED054}"/>
              </a:ext>
            </a:extLst>
          </p:cNvPr>
          <p:cNvPicPr>
            <a:picLocks noGrp="1" noChangeAspect="1"/>
          </p:cNvPicPr>
          <p:nvPr>
            <p:ph idx="1"/>
          </p:nvPr>
        </p:nvPicPr>
        <p:blipFill>
          <a:blip r:embed="rId2"/>
          <a:stretch>
            <a:fillRect/>
          </a:stretch>
        </p:blipFill>
        <p:spPr>
          <a:xfrm>
            <a:off x="643467" y="675470"/>
            <a:ext cx="10905066" cy="5507059"/>
          </a:xfrm>
          <a:prstGeom prst="rect">
            <a:avLst/>
          </a:prstGeom>
        </p:spPr>
      </p:pic>
    </p:spTree>
    <p:extLst>
      <p:ext uri="{BB962C8B-B14F-4D97-AF65-F5344CB8AC3E}">
        <p14:creationId xmlns:p14="http://schemas.microsoft.com/office/powerpoint/2010/main" val="1254742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8EF41-A2E8-200C-8D7C-A101E3F50D87}"/>
              </a:ext>
            </a:extLst>
          </p:cNvPr>
          <p:cNvSpPr>
            <a:spLocks noGrp="1"/>
          </p:cNvSpPr>
          <p:nvPr>
            <p:ph type="title"/>
          </p:nvPr>
        </p:nvSpPr>
        <p:spPr/>
        <p:txBody>
          <a:bodyPr/>
          <a:lstStyle/>
          <a:p>
            <a:r>
              <a:rPr lang="en-US" dirty="0"/>
              <a:t>The mask</a:t>
            </a:r>
            <a:endParaRPr lang="en-AT" dirty="0"/>
          </a:p>
        </p:txBody>
      </p:sp>
      <p:sp>
        <p:nvSpPr>
          <p:cNvPr id="3" name="Content Placeholder 2">
            <a:extLst>
              <a:ext uri="{FF2B5EF4-FFF2-40B4-BE49-F238E27FC236}">
                <a16:creationId xmlns:a16="http://schemas.microsoft.com/office/drawing/2014/main" id="{AA635DE6-5B71-E1C8-F6C7-3663BA9E2010}"/>
              </a:ext>
            </a:extLst>
          </p:cNvPr>
          <p:cNvSpPr>
            <a:spLocks noGrp="1"/>
          </p:cNvSpPr>
          <p:nvPr>
            <p:ph idx="1"/>
          </p:nvPr>
        </p:nvSpPr>
        <p:spPr/>
        <p:txBody>
          <a:bodyPr/>
          <a:lstStyle/>
          <a:p>
            <a:r>
              <a:rPr lang="en-US" dirty="0"/>
              <a:t>Two types, fixed-shade and automatics</a:t>
            </a:r>
          </a:p>
          <a:p>
            <a:r>
              <a:rPr lang="en-US" dirty="0"/>
              <a:t>We only use automatics</a:t>
            </a:r>
          </a:p>
          <a:p>
            <a:r>
              <a:rPr lang="en-US" dirty="0"/>
              <a:t>Adjust so you can see well, without discomfort</a:t>
            </a:r>
            <a:endParaRPr lang="en-AT" dirty="0"/>
          </a:p>
        </p:txBody>
      </p:sp>
    </p:spTree>
    <p:extLst>
      <p:ext uri="{BB962C8B-B14F-4D97-AF65-F5344CB8AC3E}">
        <p14:creationId xmlns:p14="http://schemas.microsoft.com/office/powerpoint/2010/main" val="4018940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CA9EB-1AE1-18E5-7285-E189ED4AD911}"/>
              </a:ext>
            </a:extLst>
          </p:cNvPr>
          <p:cNvSpPr>
            <a:spLocks noGrp="1"/>
          </p:cNvSpPr>
          <p:nvPr>
            <p:ph type="title"/>
          </p:nvPr>
        </p:nvSpPr>
        <p:spPr/>
        <p:txBody>
          <a:bodyPr/>
          <a:lstStyle/>
          <a:p>
            <a:r>
              <a:rPr lang="en-US" dirty="0"/>
              <a:t>Covering up</a:t>
            </a:r>
            <a:endParaRPr lang="en-AT" dirty="0"/>
          </a:p>
        </p:txBody>
      </p:sp>
      <p:sp>
        <p:nvSpPr>
          <p:cNvPr id="3" name="Content Placeholder 2">
            <a:extLst>
              <a:ext uri="{FF2B5EF4-FFF2-40B4-BE49-F238E27FC236}">
                <a16:creationId xmlns:a16="http://schemas.microsoft.com/office/drawing/2014/main" id="{379DCE80-27A8-3F12-1EF6-3E4DC0ECB902}"/>
              </a:ext>
            </a:extLst>
          </p:cNvPr>
          <p:cNvSpPr>
            <a:spLocks noGrp="1"/>
          </p:cNvSpPr>
          <p:nvPr>
            <p:ph idx="1"/>
          </p:nvPr>
        </p:nvSpPr>
        <p:spPr/>
        <p:txBody>
          <a:bodyPr/>
          <a:lstStyle/>
          <a:p>
            <a:r>
              <a:rPr lang="en-US" dirty="0"/>
              <a:t>The light from the arc can do more than blind you</a:t>
            </a:r>
          </a:p>
          <a:p>
            <a:r>
              <a:rPr lang="en-US" dirty="0"/>
              <a:t>Always cover your skin, or you will have massively increased risk of skin cancer</a:t>
            </a:r>
          </a:p>
          <a:p>
            <a:r>
              <a:rPr lang="en-US" dirty="0"/>
              <a:t>Coverall works well, especially use if your clothes contain plastic</a:t>
            </a:r>
            <a:endParaRPr lang="en-AT" dirty="0"/>
          </a:p>
        </p:txBody>
      </p:sp>
    </p:spTree>
    <p:extLst>
      <p:ext uri="{BB962C8B-B14F-4D97-AF65-F5344CB8AC3E}">
        <p14:creationId xmlns:p14="http://schemas.microsoft.com/office/powerpoint/2010/main" val="18552959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CA382-8823-FAF0-A56E-BFE6BB84A913}"/>
              </a:ext>
            </a:extLst>
          </p:cNvPr>
          <p:cNvSpPr>
            <a:spLocks noGrp="1"/>
          </p:cNvSpPr>
          <p:nvPr>
            <p:ph type="ctrTitle"/>
          </p:nvPr>
        </p:nvSpPr>
        <p:spPr/>
        <p:txBody>
          <a:bodyPr/>
          <a:lstStyle/>
          <a:p>
            <a:r>
              <a:rPr lang="en-US" dirty="0"/>
              <a:t>Technique</a:t>
            </a:r>
            <a:endParaRPr lang="en-AT" dirty="0"/>
          </a:p>
        </p:txBody>
      </p:sp>
      <p:sp>
        <p:nvSpPr>
          <p:cNvPr id="3" name="Subtitle 2">
            <a:extLst>
              <a:ext uri="{FF2B5EF4-FFF2-40B4-BE49-F238E27FC236}">
                <a16:creationId xmlns:a16="http://schemas.microsoft.com/office/drawing/2014/main" id="{BDB43DFE-BC3A-2113-E588-648613073EDE}"/>
              </a:ext>
            </a:extLst>
          </p:cNvPr>
          <p:cNvSpPr>
            <a:spLocks noGrp="1"/>
          </p:cNvSpPr>
          <p:nvPr>
            <p:ph type="subTitle" idx="1"/>
          </p:nvPr>
        </p:nvSpPr>
        <p:spPr/>
        <p:txBody>
          <a:bodyPr/>
          <a:lstStyle/>
          <a:p>
            <a:endParaRPr lang="en-AT"/>
          </a:p>
        </p:txBody>
      </p:sp>
    </p:spTree>
    <p:extLst>
      <p:ext uri="{BB962C8B-B14F-4D97-AF65-F5344CB8AC3E}">
        <p14:creationId xmlns:p14="http://schemas.microsoft.com/office/powerpoint/2010/main" val="3609707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61231-2333-B412-689E-0754B83A000A}"/>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600" dirty="0"/>
              <a:t>Is sex-appeal the goal?</a:t>
            </a:r>
            <a:endParaRPr lang="en-US" sz="6600" kern="1200" dirty="0">
              <a:solidFill>
                <a:schemeClr val="tx1"/>
              </a:solidFill>
              <a:latin typeface="+mj-lt"/>
              <a:ea typeface="+mj-ea"/>
              <a:cs typeface="+mj-cs"/>
            </a:endParaRPr>
          </a:p>
        </p:txBody>
      </p:sp>
      <p:pic>
        <p:nvPicPr>
          <p:cNvPr id="4" name="Content Placeholder 3" descr="Translas on X: &quot;Sexy welds🤤#welding #weldporn&quot; / X">
            <a:extLst>
              <a:ext uri="{FF2B5EF4-FFF2-40B4-BE49-F238E27FC236}">
                <a16:creationId xmlns:a16="http://schemas.microsoft.com/office/drawing/2014/main" id="{3272F58C-609B-32E0-65DC-C2D7E2C3FF68}"/>
              </a:ext>
            </a:extLst>
          </p:cNvPr>
          <p:cNvPicPr>
            <a:picLocks noGrp="1" noChangeAspect="1"/>
          </p:cNvPicPr>
          <p:nvPr>
            <p:ph idx="1"/>
          </p:nvPr>
        </p:nvPicPr>
        <p:blipFill>
          <a:blip r:embed="rId2"/>
          <a:stretch>
            <a:fillRect/>
          </a:stretch>
        </p:blipFill>
        <p:spPr>
          <a:xfrm>
            <a:off x="4654296" y="1052497"/>
            <a:ext cx="7214616" cy="4725573"/>
          </a:xfrm>
          <a:prstGeom prst="rect">
            <a:avLst/>
          </a:prstGeom>
        </p:spPr>
      </p:pic>
    </p:spTree>
    <p:extLst>
      <p:ext uri="{BB962C8B-B14F-4D97-AF65-F5344CB8AC3E}">
        <p14:creationId xmlns:p14="http://schemas.microsoft.com/office/powerpoint/2010/main" val="27838803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61901E-3C2F-5C49-93DA-B9930FB74655}"/>
              </a:ext>
            </a:extLst>
          </p:cNvPr>
          <p:cNvSpPr>
            <a:spLocks noGrp="1"/>
          </p:cNvSpPr>
          <p:nvPr>
            <p:ph type="ctrTitle"/>
          </p:nvPr>
        </p:nvSpPr>
        <p:spPr/>
        <p:txBody>
          <a:bodyPr/>
          <a:lstStyle/>
          <a:p>
            <a:r>
              <a:rPr lang="en-US" dirty="0"/>
              <a:t>No, we want strength</a:t>
            </a:r>
            <a:endParaRPr lang="en-AT" dirty="0"/>
          </a:p>
        </p:txBody>
      </p:sp>
      <p:sp>
        <p:nvSpPr>
          <p:cNvPr id="3" name="Subtitle 2">
            <a:extLst>
              <a:ext uri="{FF2B5EF4-FFF2-40B4-BE49-F238E27FC236}">
                <a16:creationId xmlns:a16="http://schemas.microsoft.com/office/drawing/2014/main" id="{E72DE940-C6D6-A67E-D4A7-8AC5B776D32D}"/>
              </a:ext>
            </a:extLst>
          </p:cNvPr>
          <p:cNvSpPr>
            <a:spLocks noGrp="1"/>
          </p:cNvSpPr>
          <p:nvPr>
            <p:ph type="subTitle" idx="1"/>
          </p:nvPr>
        </p:nvSpPr>
        <p:spPr/>
        <p:txBody>
          <a:bodyPr/>
          <a:lstStyle/>
          <a:p>
            <a:endParaRPr lang="en-AT" dirty="0"/>
          </a:p>
        </p:txBody>
      </p:sp>
    </p:spTree>
    <p:extLst>
      <p:ext uri="{BB962C8B-B14F-4D97-AF65-F5344CB8AC3E}">
        <p14:creationId xmlns:p14="http://schemas.microsoft.com/office/powerpoint/2010/main" val="2734960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945608-A0AC-FB80-14E4-C54C3B35CB63}"/>
              </a:ext>
            </a:extLst>
          </p:cNvPr>
          <p:cNvSpPr>
            <a:spLocks noGrp="1"/>
          </p:cNvSpPr>
          <p:nvPr>
            <p:ph type="title"/>
          </p:nvPr>
        </p:nvSpPr>
        <p:spPr/>
        <p:txBody>
          <a:bodyPr/>
          <a:lstStyle/>
          <a:p>
            <a:r>
              <a:rPr lang="en-US" dirty="0"/>
              <a:t>How to achieve appropriate penetration</a:t>
            </a:r>
            <a:endParaRPr lang="en-AT" dirty="0"/>
          </a:p>
        </p:txBody>
      </p:sp>
      <p:sp>
        <p:nvSpPr>
          <p:cNvPr id="3" name="Content Placeholder 2">
            <a:extLst>
              <a:ext uri="{FF2B5EF4-FFF2-40B4-BE49-F238E27FC236}">
                <a16:creationId xmlns:a16="http://schemas.microsoft.com/office/drawing/2014/main" id="{26F4B626-05B5-CFDA-E6DB-C46DD8F8CF4C}"/>
              </a:ext>
            </a:extLst>
          </p:cNvPr>
          <p:cNvSpPr>
            <a:spLocks noGrp="1"/>
          </p:cNvSpPr>
          <p:nvPr>
            <p:ph idx="1"/>
          </p:nvPr>
        </p:nvSpPr>
        <p:spPr/>
        <p:txBody>
          <a:bodyPr/>
          <a:lstStyle/>
          <a:p>
            <a:r>
              <a:rPr lang="en-US" dirty="0"/>
              <a:t>Sharp electrode</a:t>
            </a:r>
          </a:p>
          <a:p>
            <a:r>
              <a:rPr lang="en-US" dirty="0"/>
              <a:t>Correct settings</a:t>
            </a:r>
          </a:p>
          <a:p>
            <a:r>
              <a:rPr lang="en-US" dirty="0"/>
              <a:t>Correct distance</a:t>
            </a:r>
          </a:p>
          <a:p>
            <a:r>
              <a:rPr lang="en-US" dirty="0"/>
              <a:t>Correct angle</a:t>
            </a:r>
          </a:p>
          <a:p>
            <a:r>
              <a:rPr lang="en-US" dirty="0"/>
              <a:t>Correct movements</a:t>
            </a:r>
          </a:p>
          <a:p>
            <a:endParaRPr lang="en-AT" dirty="0"/>
          </a:p>
        </p:txBody>
      </p:sp>
    </p:spTree>
    <p:extLst>
      <p:ext uri="{BB962C8B-B14F-4D97-AF65-F5344CB8AC3E}">
        <p14:creationId xmlns:p14="http://schemas.microsoft.com/office/powerpoint/2010/main" val="40614232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56E10-1AC7-C534-F2DC-5B5A82A810BB}"/>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5600" kern="1200" dirty="0">
                <a:solidFill>
                  <a:schemeClr val="tx1"/>
                </a:solidFill>
                <a:latin typeface="+mj-lt"/>
                <a:ea typeface="+mj-ea"/>
                <a:cs typeface="+mj-cs"/>
              </a:rPr>
              <a:t>What makes for a good weld?</a:t>
            </a:r>
          </a:p>
        </p:txBody>
      </p:sp>
      <p:pic>
        <p:nvPicPr>
          <p:cNvPr id="4" name="Content Placeholder 3" descr="10 Most Common Welding Mistakes | YesWelder">
            <a:extLst>
              <a:ext uri="{FF2B5EF4-FFF2-40B4-BE49-F238E27FC236}">
                <a16:creationId xmlns:a16="http://schemas.microsoft.com/office/drawing/2014/main" id="{BED777E7-46D5-F76A-F3BA-B6C06894D731}"/>
              </a:ext>
            </a:extLst>
          </p:cNvPr>
          <p:cNvPicPr>
            <a:picLocks noGrp="1" noChangeAspect="1"/>
          </p:cNvPicPr>
          <p:nvPr>
            <p:ph idx="1"/>
          </p:nvPr>
        </p:nvPicPr>
        <p:blipFill>
          <a:blip r:embed="rId2"/>
          <a:stretch>
            <a:fillRect/>
          </a:stretch>
        </p:blipFill>
        <p:spPr>
          <a:xfrm>
            <a:off x="4726312" y="640080"/>
            <a:ext cx="7070583" cy="5550408"/>
          </a:xfrm>
          <a:prstGeom prst="rect">
            <a:avLst/>
          </a:prstGeom>
        </p:spPr>
      </p:pic>
    </p:spTree>
    <p:extLst>
      <p:ext uri="{BB962C8B-B14F-4D97-AF65-F5344CB8AC3E}">
        <p14:creationId xmlns:p14="http://schemas.microsoft.com/office/powerpoint/2010/main" val="175352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E517E-9FB9-7C98-CB52-DA68A8E7EEBF}"/>
              </a:ext>
            </a:extLst>
          </p:cNvPr>
          <p:cNvSpPr>
            <a:spLocks noGrp="1"/>
          </p:cNvSpPr>
          <p:nvPr>
            <p:ph type="title"/>
          </p:nvPr>
        </p:nvSpPr>
        <p:spPr/>
        <p:txBody>
          <a:bodyPr/>
          <a:lstStyle/>
          <a:p>
            <a:r>
              <a:rPr lang="en-US" dirty="0"/>
              <a:t>Sharp electrodes</a:t>
            </a:r>
            <a:endParaRPr lang="en-AT" dirty="0"/>
          </a:p>
        </p:txBody>
      </p:sp>
      <p:sp>
        <p:nvSpPr>
          <p:cNvPr id="3" name="Content Placeholder 2">
            <a:extLst>
              <a:ext uri="{FF2B5EF4-FFF2-40B4-BE49-F238E27FC236}">
                <a16:creationId xmlns:a16="http://schemas.microsoft.com/office/drawing/2014/main" id="{5652820F-135A-7B95-BBD0-C95683865841}"/>
              </a:ext>
            </a:extLst>
          </p:cNvPr>
          <p:cNvSpPr>
            <a:spLocks noGrp="1"/>
          </p:cNvSpPr>
          <p:nvPr>
            <p:ph idx="1"/>
          </p:nvPr>
        </p:nvSpPr>
        <p:spPr>
          <a:xfrm>
            <a:off x="838200" y="1825625"/>
            <a:ext cx="6332621" cy="4351338"/>
          </a:xfrm>
        </p:spPr>
        <p:txBody>
          <a:bodyPr/>
          <a:lstStyle/>
          <a:p>
            <a:r>
              <a:rPr lang="en-US" dirty="0"/>
              <a:t>The angle determines the penetration</a:t>
            </a:r>
          </a:p>
          <a:p>
            <a:r>
              <a:rPr lang="en-US" dirty="0"/>
              <a:t>Sharper is wanted, to a point. 50-60 degrees works well</a:t>
            </a:r>
            <a:endParaRPr lang="en-AT" dirty="0"/>
          </a:p>
        </p:txBody>
      </p:sp>
      <p:pic>
        <p:nvPicPr>
          <p:cNvPr id="5" name="Picture 4" descr="Tungsten electrode selection and preparation for welders">
            <a:extLst>
              <a:ext uri="{FF2B5EF4-FFF2-40B4-BE49-F238E27FC236}">
                <a16:creationId xmlns:a16="http://schemas.microsoft.com/office/drawing/2014/main" id="{AEFAEFAA-7C70-8450-3EE5-1DB25FF68EE2}"/>
              </a:ext>
            </a:extLst>
          </p:cNvPr>
          <p:cNvPicPr>
            <a:picLocks noChangeAspect="1"/>
          </p:cNvPicPr>
          <p:nvPr/>
        </p:nvPicPr>
        <p:blipFill>
          <a:blip r:embed="rId2"/>
          <a:stretch>
            <a:fillRect/>
          </a:stretch>
        </p:blipFill>
        <p:spPr>
          <a:xfrm>
            <a:off x="7228437" y="1266142"/>
            <a:ext cx="4899681" cy="4129166"/>
          </a:xfrm>
          <a:prstGeom prst="rect">
            <a:avLst/>
          </a:prstGeom>
        </p:spPr>
      </p:pic>
    </p:spTree>
    <p:extLst>
      <p:ext uri="{BB962C8B-B14F-4D97-AF65-F5344CB8AC3E}">
        <p14:creationId xmlns:p14="http://schemas.microsoft.com/office/powerpoint/2010/main" val="1746701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D49C4-F2D5-F3E4-B7D0-3F8C10D1E7DC}"/>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6100" kern="1200" dirty="0">
                <a:solidFill>
                  <a:schemeClr val="tx1"/>
                </a:solidFill>
                <a:latin typeface="+mj-lt"/>
                <a:ea typeface="+mj-ea"/>
                <a:cs typeface="+mj-cs"/>
              </a:rPr>
              <a:t>Correct settings</a:t>
            </a:r>
          </a:p>
        </p:txBody>
      </p:sp>
      <p:sp>
        <p:nvSpPr>
          <p:cNvPr id="3" name="Content Placeholder 2">
            <a:extLst>
              <a:ext uri="{FF2B5EF4-FFF2-40B4-BE49-F238E27FC236}">
                <a16:creationId xmlns:a16="http://schemas.microsoft.com/office/drawing/2014/main" id="{26D571F6-C9B9-6C63-E98C-C96791B4836C}"/>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buNone/>
            </a:pPr>
            <a:r>
              <a:rPr lang="en-US" sz="2400" kern="1200" dirty="0">
                <a:solidFill>
                  <a:schemeClr val="tx1"/>
                </a:solidFill>
                <a:latin typeface="+mn-lt"/>
                <a:ea typeface="+mn-ea"/>
                <a:cs typeface="+mn-cs"/>
              </a:rPr>
              <a:t>A balance between amps (heat) and movement speed</a:t>
            </a:r>
          </a:p>
        </p:txBody>
      </p:sp>
      <p:pic>
        <p:nvPicPr>
          <p:cNvPr id="4" name="Picture 3" descr="Tig parameters chart | MIG Welding Forum">
            <a:extLst>
              <a:ext uri="{FF2B5EF4-FFF2-40B4-BE49-F238E27FC236}">
                <a16:creationId xmlns:a16="http://schemas.microsoft.com/office/drawing/2014/main" id="{CF69436A-7F4A-F41C-B25C-57159C35E4C8}"/>
              </a:ext>
            </a:extLst>
          </p:cNvPr>
          <p:cNvPicPr>
            <a:picLocks noChangeAspect="1"/>
          </p:cNvPicPr>
          <p:nvPr/>
        </p:nvPicPr>
        <p:blipFill>
          <a:blip r:embed="rId2"/>
          <a:stretch>
            <a:fillRect/>
          </a:stretch>
        </p:blipFill>
        <p:spPr>
          <a:xfrm>
            <a:off x="4654296" y="1115626"/>
            <a:ext cx="7214616" cy="4599316"/>
          </a:xfrm>
          <a:prstGeom prst="rect">
            <a:avLst/>
          </a:prstGeom>
        </p:spPr>
      </p:pic>
    </p:spTree>
    <p:extLst>
      <p:ext uri="{BB962C8B-B14F-4D97-AF65-F5344CB8AC3E}">
        <p14:creationId xmlns:p14="http://schemas.microsoft.com/office/powerpoint/2010/main" val="3788338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09096-3109-7318-D9BD-4E5C2A746D93}"/>
              </a:ext>
            </a:extLst>
          </p:cNvPr>
          <p:cNvSpPr>
            <a:spLocks noGrp="1"/>
          </p:cNvSpPr>
          <p:nvPr>
            <p:ph type="title"/>
          </p:nvPr>
        </p:nvSpPr>
        <p:spPr/>
        <p:txBody>
          <a:bodyPr/>
          <a:lstStyle/>
          <a:p>
            <a:endParaRPr lang="en-AT"/>
          </a:p>
        </p:txBody>
      </p:sp>
      <p:sp>
        <p:nvSpPr>
          <p:cNvPr id="3" name="Content Placeholder 2">
            <a:extLst>
              <a:ext uri="{FF2B5EF4-FFF2-40B4-BE49-F238E27FC236}">
                <a16:creationId xmlns:a16="http://schemas.microsoft.com/office/drawing/2014/main" id="{7F870742-0E2F-73CB-B55C-FE44E0E0D1EF}"/>
              </a:ext>
            </a:extLst>
          </p:cNvPr>
          <p:cNvSpPr>
            <a:spLocks noGrp="1"/>
          </p:cNvSpPr>
          <p:nvPr>
            <p:ph sz="half" idx="1"/>
          </p:nvPr>
        </p:nvSpPr>
        <p:spPr/>
        <p:txBody>
          <a:bodyPr/>
          <a:lstStyle/>
          <a:p>
            <a:endParaRPr lang="en-AT" dirty="0"/>
          </a:p>
        </p:txBody>
      </p:sp>
      <p:sp>
        <p:nvSpPr>
          <p:cNvPr id="4" name="Content Placeholder 3">
            <a:extLst>
              <a:ext uri="{FF2B5EF4-FFF2-40B4-BE49-F238E27FC236}">
                <a16:creationId xmlns:a16="http://schemas.microsoft.com/office/drawing/2014/main" id="{F7F1858D-BF8B-CAD7-7EEE-838696E0A560}"/>
              </a:ext>
            </a:extLst>
          </p:cNvPr>
          <p:cNvSpPr>
            <a:spLocks noGrp="1"/>
          </p:cNvSpPr>
          <p:nvPr>
            <p:ph sz="half" idx="2"/>
          </p:nvPr>
        </p:nvSpPr>
        <p:spPr/>
        <p:txBody>
          <a:bodyPr/>
          <a:lstStyle/>
          <a:p>
            <a:endParaRPr lang="en-AT" dirty="0"/>
          </a:p>
        </p:txBody>
      </p:sp>
      <p:pic>
        <p:nvPicPr>
          <p:cNvPr id="5" name="Picture 4" descr="What is TIG Welding (GTAW) &amp; How it Works - Weld Guru">
            <a:extLst>
              <a:ext uri="{FF2B5EF4-FFF2-40B4-BE49-F238E27FC236}">
                <a16:creationId xmlns:a16="http://schemas.microsoft.com/office/drawing/2014/main" id="{ECC4F47A-03DD-7963-C54B-1B7061BB0716}"/>
              </a:ext>
            </a:extLst>
          </p:cNvPr>
          <p:cNvPicPr>
            <a:picLocks noChangeAspect="1"/>
          </p:cNvPicPr>
          <p:nvPr/>
        </p:nvPicPr>
        <p:blipFill>
          <a:blip r:embed="rId2"/>
          <a:stretch>
            <a:fillRect/>
          </a:stretch>
        </p:blipFill>
        <p:spPr>
          <a:xfrm>
            <a:off x="40663" y="0"/>
            <a:ext cx="4556235" cy="3963924"/>
          </a:xfrm>
          <a:prstGeom prst="rect">
            <a:avLst/>
          </a:prstGeom>
        </p:spPr>
      </p:pic>
      <p:pic>
        <p:nvPicPr>
          <p:cNvPr id="6" name="Picture 5" descr="MIG Welding Explained | Fractory">
            <a:extLst>
              <a:ext uri="{FF2B5EF4-FFF2-40B4-BE49-F238E27FC236}">
                <a16:creationId xmlns:a16="http://schemas.microsoft.com/office/drawing/2014/main" id="{93AECFC7-924A-27B3-6D58-EAB4D512C989}"/>
              </a:ext>
            </a:extLst>
          </p:cNvPr>
          <p:cNvPicPr>
            <a:picLocks noChangeAspect="1"/>
          </p:cNvPicPr>
          <p:nvPr/>
        </p:nvPicPr>
        <p:blipFill>
          <a:blip r:embed="rId3"/>
          <a:stretch>
            <a:fillRect/>
          </a:stretch>
        </p:blipFill>
        <p:spPr>
          <a:xfrm>
            <a:off x="4219950" y="3203421"/>
            <a:ext cx="4090820" cy="3617284"/>
          </a:xfrm>
          <a:prstGeom prst="rect">
            <a:avLst/>
          </a:prstGeom>
        </p:spPr>
      </p:pic>
      <p:pic>
        <p:nvPicPr>
          <p:cNvPr id="7" name="Picture 6" descr="Stick welding: A complete guide - Codinter Americas">
            <a:extLst>
              <a:ext uri="{FF2B5EF4-FFF2-40B4-BE49-F238E27FC236}">
                <a16:creationId xmlns:a16="http://schemas.microsoft.com/office/drawing/2014/main" id="{AF4378B7-9118-4EE3-A04D-DACFE59B91E8}"/>
              </a:ext>
            </a:extLst>
          </p:cNvPr>
          <p:cNvPicPr>
            <a:picLocks noChangeAspect="1"/>
          </p:cNvPicPr>
          <p:nvPr/>
        </p:nvPicPr>
        <p:blipFill>
          <a:blip r:embed="rId4"/>
          <a:stretch>
            <a:fillRect/>
          </a:stretch>
        </p:blipFill>
        <p:spPr>
          <a:xfrm>
            <a:off x="7840662" y="0"/>
            <a:ext cx="4351338" cy="4351338"/>
          </a:xfrm>
          <a:prstGeom prst="rect">
            <a:avLst/>
          </a:prstGeom>
        </p:spPr>
      </p:pic>
    </p:spTree>
    <p:extLst>
      <p:ext uri="{BB962C8B-B14F-4D97-AF65-F5344CB8AC3E}">
        <p14:creationId xmlns:p14="http://schemas.microsoft.com/office/powerpoint/2010/main" val="25213511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2945A-4B41-A521-E5BC-45B88461CCAA}"/>
              </a:ext>
            </a:extLst>
          </p:cNvPr>
          <p:cNvSpPr>
            <a:spLocks noGrp="1"/>
          </p:cNvSpPr>
          <p:nvPr>
            <p:ph type="title"/>
          </p:nvPr>
        </p:nvSpPr>
        <p:spPr/>
        <p:txBody>
          <a:bodyPr/>
          <a:lstStyle/>
          <a:p>
            <a:r>
              <a:rPr lang="en-US" dirty="0"/>
              <a:t>Pre- and </a:t>
            </a:r>
            <a:r>
              <a:rPr lang="en-US" dirty="0" err="1"/>
              <a:t>postflow</a:t>
            </a:r>
            <a:endParaRPr lang="en-US" dirty="0"/>
          </a:p>
        </p:txBody>
      </p:sp>
      <p:sp>
        <p:nvSpPr>
          <p:cNvPr id="3" name="Content Placeholder 2">
            <a:extLst>
              <a:ext uri="{FF2B5EF4-FFF2-40B4-BE49-F238E27FC236}">
                <a16:creationId xmlns:a16="http://schemas.microsoft.com/office/drawing/2014/main" id="{4625A2E6-9218-CA5F-844B-3AC0015C2CB8}"/>
              </a:ext>
            </a:extLst>
          </p:cNvPr>
          <p:cNvSpPr>
            <a:spLocks noGrp="1"/>
          </p:cNvSpPr>
          <p:nvPr>
            <p:ph idx="1"/>
          </p:nvPr>
        </p:nvSpPr>
        <p:spPr/>
        <p:txBody>
          <a:bodyPr/>
          <a:lstStyle/>
          <a:p>
            <a:r>
              <a:rPr lang="en-US" dirty="0" err="1"/>
              <a:t>Preflow</a:t>
            </a:r>
            <a:r>
              <a:rPr lang="en-US" dirty="0"/>
              <a:t> is for cleaner starts</a:t>
            </a:r>
          </a:p>
          <a:p>
            <a:r>
              <a:rPr lang="en-US" dirty="0" err="1"/>
              <a:t>Postflow</a:t>
            </a:r>
            <a:r>
              <a:rPr lang="en-US" dirty="0"/>
              <a:t> is to stop inclusions when instantly shutting off gas</a:t>
            </a:r>
          </a:p>
          <a:p>
            <a:r>
              <a:rPr lang="en-US" dirty="0"/>
              <a:t>No need to overdo it, we do not need to waste gas.</a:t>
            </a:r>
          </a:p>
          <a:p>
            <a:r>
              <a:rPr lang="en-US" dirty="0"/>
              <a:t>Pre: 1-2 seconds</a:t>
            </a:r>
          </a:p>
          <a:p>
            <a:r>
              <a:rPr lang="en-US" dirty="0"/>
              <a:t>Post: 4-7 seconds</a:t>
            </a:r>
            <a:endParaRPr lang="en-AT" dirty="0"/>
          </a:p>
        </p:txBody>
      </p:sp>
    </p:spTree>
    <p:extLst>
      <p:ext uri="{BB962C8B-B14F-4D97-AF65-F5344CB8AC3E}">
        <p14:creationId xmlns:p14="http://schemas.microsoft.com/office/powerpoint/2010/main" val="3458013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B2F5D1-DD95-D790-70CC-A34CC02E4C5B}"/>
              </a:ext>
            </a:extLst>
          </p:cNvPr>
          <p:cNvSpPr>
            <a:spLocks noGrp="1"/>
          </p:cNvSpPr>
          <p:nvPr>
            <p:ph type="title"/>
          </p:nvPr>
        </p:nvSpPr>
        <p:spPr/>
        <p:txBody>
          <a:bodyPr/>
          <a:lstStyle/>
          <a:p>
            <a:r>
              <a:rPr lang="en-US" dirty="0"/>
              <a:t>Correct distance</a:t>
            </a:r>
            <a:endParaRPr lang="en-AT" dirty="0"/>
          </a:p>
        </p:txBody>
      </p:sp>
      <p:sp>
        <p:nvSpPr>
          <p:cNvPr id="3" name="Content Placeholder 2">
            <a:extLst>
              <a:ext uri="{FF2B5EF4-FFF2-40B4-BE49-F238E27FC236}">
                <a16:creationId xmlns:a16="http://schemas.microsoft.com/office/drawing/2014/main" id="{FF715A07-C20E-4D0D-799C-E58A91C3B735}"/>
              </a:ext>
            </a:extLst>
          </p:cNvPr>
          <p:cNvSpPr>
            <a:spLocks noGrp="1"/>
          </p:cNvSpPr>
          <p:nvPr>
            <p:ph idx="1"/>
          </p:nvPr>
        </p:nvSpPr>
        <p:spPr>
          <a:xfrm>
            <a:off x="838200" y="1825625"/>
            <a:ext cx="5895822" cy="4351338"/>
          </a:xfrm>
        </p:spPr>
        <p:txBody>
          <a:bodyPr/>
          <a:lstStyle/>
          <a:p>
            <a:r>
              <a:rPr lang="en-US" dirty="0"/>
              <a:t>Too far away – shallow penetration</a:t>
            </a:r>
          </a:p>
          <a:p>
            <a:r>
              <a:rPr lang="en-US" dirty="0"/>
              <a:t>Too close – might touch and cake/stuck the electrode</a:t>
            </a:r>
          </a:p>
          <a:p>
            <a:r>
              <a:rPr lang="en-US" dirty="0"/>
              <a:t>Balance is needed – 1 to 5 millimeters is a good range</a:t>
            </a:r>
          </a:p>
          <a:p>
            <a:r>
              <a:rPr lang="en-US" dirty="0"/>
              <a:t>Look at the arc, if it is wide or moves erratically, move closer</a:t>
            </a:r>
            <a:endParaRPr lang="en-AT" dirty="0"/>
          </a:p>
        </p:txBody>
      </p:sp>
      <p:pic>
        <p:nvPicPr>
          <p:cNvPr id="4" name="Picture 3" descr="How the electrode distance affects to TIG welding parameters? Like we all  welding experts know the TIG welding power sources are working with  constant current. So it means the welding current is… |">
            <a:extLst>
              <a:ext uri="{FF2B5EF4-FFF2-40B4-BE49-F238E27FC236}">
                <a16:creationId xmlns:a16="http://schemas.microsoft.com/office/drawing/2014/main" id="{335881B1-6E25-E650-32C7-C2FD4B58684C}"/>
              </a:ext>
            </a:extLst>
          </p:cNvPr>
          <p:cNvPicPr>
            <a:picLocks noChangeAspect="1"/>
          </p:cNvPicPr>
          <p:nvPr/>
        </p:nvPicPr>
        <p:blipFill>
          <a:blip r:embed="rId2"/>
          <a:stretch>
            <a:fillRect/>
          </a:stretch>
        </p:blipFill>
        <p:spPr>
          <a:xfrm>
            <a:off x="6734022" y="545598"/>
            <a:ext cx="4504111" cy="5145374"/>
          </a:xfrm>
          <a:prstGeom prst="rect">
            <a:avLst/>
          </a:prstGeom>
        </p:spPr>
      </p:pic>
    </p:spTree>
    <p:extLst>
      <p:ext uri="{BB962C8B-B14F-4D97-AF65-F5344CB8AC3E}">
        <p14:creationId xmlns:p14="http://schemas.microsoft.com/office/powerpoint/2010/main" val="231638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E95D59-0E1E-6143-5F6F-1F866B3CC867}"/>
              </a:ext>
            </a:extLst>
          </p:cNvPr>
          <p:cNvSpPr>
            <a:spLocks noGrp="1"/>
          </p:cNvSpPr>
          <p:nvPr>
            <p:ph type="title"/>
          </p:nvPr>
        </p:nvSpPr>
        <p:spPr>
          <a:xfrm>
            <a:off x="640080" y="329184"/>
            <a:ext cx="6894576" cy="1783080"/>
          </a:xfrm>
        </p:spPr>
        <p:txBody>
          <a:bodyPr anchor="b">
            <a:normAutofit/>
          </a:bodyPr>
          <a:lstStyle/>
          <a:p>
            <a:r>
              <a:rPr lang="en-US" sz="5400" dirty="0"/>
              <a:t>Correct angle and movements</a:t>
            </a:r>
            <a:endParaRPr lang="en-AT" sz="5400" dirty="0"/>
          </a:p>
        </p:txBody>
      </p:sp>
      <p:sp>
        <p:nvSpPr>
          <p:cNvPr id="3" name="Content Placeholder 2">
            <a:extLst>
              <a:ext uri="{FF2B5EF4-FFF2-40B4-BE49-F238E27FC236}">
                <a16:creationId xmlns:a16="http://schemas.microsoft.com/office/drawing/2014/main" id="{60737398-FE1E-FFDC-4D95-601C89CDE264}"/>
              </a:ext>
            </a:extLst>
          </p:cNvPr>
          <p:cNvSpPr>
            <a:spLocks noGrp="1"/>
          </p:cNvSpPr>
          <p:nvPr>
            <p:ph idx="1"/>
          </p:nvPr>
        </p:nvSpPr>
        <p:spPr>
          <a:xfrm>
            <a:off x="640080" y="2706624"/>
            <a:ext cx="6894576" cy="3483864"/>
          </a:xfrm>
        </p:spPr>
        <p:txBody>
          <a:bodyPr>
            <a:normAutofit/>
          </a:bodyPr>
          <a:lstStyle/>
          <a:p>
            <a:r>
              <a:rPr lang="en-US" sz="2200" dirty="0"/>
              <a:t>This is the hard part</a:t>
            </a:r>
          </a:p>
          <a:p>
            <a:r>
              <a:rPr lang="en-US" sz="2200" dirty="0"/>
              <a:t>Experience teaches well</a:t>
            </a:r>
          </a:p>
          <a:p>
            <a:r>
              <a:rPr lang="en-US" sz="2200" dirty="0"/>
              <a:t>But some base rules are good:</a:t>
            </a:r>
          </a:p>
          <a:p>
            <a:pPr lvl="1"/>
            <a:r>
              <a:rPr lang="en-US" sz="1800" dirty="0"/>
              <a:t>Simple lines work for simple work (butts, maybe laps)</a:t>
            </a:r>
          </a:p>
          <a:p>
            <a:pPr lvl="1"/>
            <a:r>
              <a:rPr lang="en-US" sz="1800" dirty="0"/>
              <a:t>For better welds and more complex work, use a zig-zag motion or similar</a:t>
            </a:r>
          </a:p>
          <a:p>
            <a:pPr lvl="1"/>
            <a:endParaRPr lang="en-US" sz="1800" dirty="0"/>
          </a:p>
          <a:p>
            <a:r>
              <a:rPr lang="en-US" sz="2200" dirty="0"/>
              <a:t>In the end it all boils down to…</a:t>
            </a:r>
            <a:endParaRPr lang="en-AT" sz="2200" dirty="0"/>
          </a:p>
        </p:txBody>
      </p:sp>
      <p:pic>
        <p:nvPicPr>
          <p:cNvPr id="4" name="Picture 3" descr="What is a Butt Weld? - TWI">
            <a:extLst>
              <a:ext uri="{FF2B5EF4-FFF2-40B4-BE49-F238E27FC236}">
                <a16:creationId xmlns:a16="http://schemas.microsoft.com/office/drawing/2014/main" id="{6A20611C-0AA2-5997-D38E-71DA51DB01F6}"/>
              </a:ext>
            </a:extLst>
          </p:cNvPr>
          <p:cNvPicPr>
            <a:picLocks noChangeAspect="1"/>
          </p:cNvPicPr>
          <p:nvPr/>
        </p:nvPicPr>
        <p:blipFill>
          <a:blip r:embed="rId2"/>
          <a:stretch>
            <a:fillRect/>
          </a:stretch>
        </p:blipFill>
        <p:spPr>
          <a:xfrm>
            <a:off x="7863840" y="859974"/>
            <a:ext cx="4014216" cy="2368387"/>
          </a:xfrm>
          <a:prstGeom prst="rect">
            <a:avLst/>
          </a:prstGeom>
        </p:spPr>
      </p:pic>
      <p:pic>
        <p:nvPicPr>
          <p:cNvPr id="5" name="Picture 4" descr="What Is A Fillet Weld? [All You Need To Know] - Structural Basics">
            <a:extLst>
              <a:ext uri="{FF2B5EF4-FFF2-40B4-BE49-F238E27FC236}">
                <a16:creationId xmlns:a16="http://schemas.microsoft.com/office/drawing/2014/main" id="{4E1F451A-414D-D155-9A32-81D4CAA89AA5}"/>
              </a:ext>
            </a:extLst>
          </p:cNvPr>
          <p:cNvPicPr>
            <a:picLocks noChangeAspect="1"/>
          </p:cNvPicPr>
          <p:nvPr/>
        </p:nvPicPr>
        <p:blipFill>
          <a:blip r:embed="rId3"/>
          <a:stretch>
            <a:fillRect/>
          </a:stretch>
        </p:blipFill>
        <p:spPr>
          <a:xfrm>
            <a:off x="7993759" y="4079193"/>
            <a:ext cx="3736089" cy="2176272"/>
          </a:xfrm>
          <a:prstGeom prst="rect">
            <a:avLst/>
          </a:prstGeom>
        </p:spPr>
      </p:pic>
    </p:spTree>
    <p:extLst>
      <p:ext uri="{BB962C8B-B14F-4D97-AF65-F5344CB8AC3E}">
        <p14:creationId xmlns:p14="http://schemas.microsoft.com/office/powerpoint/2010/main" val="1209962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10CE3-CAED-7870-007D-0DE54AF49140}"/>
              </a:ext>
            </a:extLst>
          </p:cNvPr>
          <p:cNvSpPr>
            <a:spLocks noGrp="1"/>
          </p:cNvSpPr>
          <p:nvPr>
            <p:ph type="ctrTitle"/>
          </p:nvPr>
        </p:nvSpPr>
        <p:spPr/>
        <p:txBody>
          <a:bodyPr/>
          <a:lstStyle/>
          <a:p>
            <a:r>
              <a:rPr lang="en-US" dirty="0"/>
              <a:t>The puddle</a:t>
            </a:r>
            <a:endParaRPr lang="en-AT" dirty="0"/>
          </a:p>
        </p:txBody>
      </p:sp>
      <p:sp>
        <p:nvSpPr>
          <p:cNvPr id="3" name="Subtitle 2">
            <a:extLst>
              <a:ext uri="{FF2B5EF4-FFF2-40B4-BE49-F238E27FC236}">
                <a16:creationId xmlns:a16="http://schemas.microsoft.com/office/drawing/2014/main" id="{826AA2AC-417C-E5FB-0651-410690012270}"/>
              </a:ext>
            </a:extLst>
          </p:cNvPr>
          <p:cNvSpPr>
            <a:spLocks noGrp="1"/>
          </p:cNvSpPr>
          <p:nvPr>
            <p:ph type="subTitle" idx="1"/>
          </p:nvPr>
        </p:nvSpPr>
        <p:spPr/>
        <p:txBody>
          <a:bodyPr/>
          <a:lstStyle/>
          <a:p>
            <a:r>
              <a:rPr lang="en-US" dirty="0"/>
              <a:t>Read it, learn it and make it your friend</a:t>
            </a:r>
            <a:endParaRPr lang="en-AT" dirty="0"/>
          </a:p>
        </p:txBody>
      </p:sp>
    </p:spTree>
    <p:extLst>
      <p:ext uri="{BB962C8B-B14F-4D97-AF65-F5344CB8AC3E}">
        <p14:creationId xmlns:p14="http://schemas.microsoft.com/office/powerpoint/2010/main" val="1777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3 Ways to TIG Weld an Open Root – GrumpyWeld">
            <a:extLst>
              <a:ext uri="{FF2B5EF4-FFF2-40B4-BE49-F238E27FC236}">
                <a16:creationId xmlns:a16="http://schemas.microsoft.com/office/drawing/2014/main" id="{5DEF8E49-175D-3DFD-2169-DA0D365FCCBC}"/>
              </a:ext>
            </a:extLst>
          </p:cNvPr>
          <p:cNvPicPr>
            <a:picLocks noGrp="1" noChangeAspect="1"/>
          </p:cNvPicPr>
          <p:nvPr>
            <p:ph idx="1"/>
          </p:nvPr>
        </p:nvPicPr>
        <p:blipFill>
          <a:blip r:embed="rId2"/>
          <a:stretch>
            <a:fillRect/>
          </a:stretch>
        </p:blipFill>
        <p:spPr>
          <a:xfrm>
            <a:off x="2614083" y="643466"/>
            <a:ext cx="6963833" cy="5571067"/>
          </a:xfrm>
          <a:prstGeom prst="rect">
            <a:avLst/>
          </a:prstGeom>
        </p:spPr>
      </p:pic>
    </p:spTree>
    <p:extLst>
      <p:ext uri="{BB962C8B-B14F-4D97-AF65-F5344CB8AC3E}">
        <p14:creationId xmlns:p14="http://schemas.microsoft.com/office/powerpoint/2010/main" val="10057255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9B2B1-410C-C26B-060E-04E39CA65812}"/>
              </a:ext>
            </a:extLst>
          </p:cNvPr>
          <p:cNvSpPr>
            <a:spLocks noGrp="1"/>
          </p:cNvSpPr>
          <p:nvPr>
            <p:ph type="title"/>
          </p:nvPr>
        </p:nvSpPr>
        <p:spPr/>
        <p:txBody>
          <a:bodyPr/>
          <a:lstStyle/>
          <a:p>
            <a:r>
              <a:rPr lang="en-US" dirty="0"/>
              <a:t>Welding well means loving the puddle</a:t>
            </a:r>
            <a:endParaRPr lang="en-AT" dirty="0"/>
          </a:p>
        </p:txBody>
      </p:sp>
      <p:sp>
        <p:nvSpPr>
          <p:cNvPr id="3" name="Content Placeholder 2">
            <a:extLst>
              <a:ext uri="{FF2B5EF4-FFF2-40B4-BE49-F238E27FC236}">
                <a16:creationId xmlns:a16="http://schemas.microsoft.com/office/drawing/2014/main" id="{2F53CFD5-5A68-8CC1-B1B5-3E88DB7E4875}"/>
              </a:ext>
            </a:extLst>
          </p:cNvPr>
          <p:cNvSpPr>
            <a:spLocks noGrp="1"/>
          </p:cNvSpPr>
          <p:nvPr>
            <p:ph idx="1"/>
          </p:nvPr>
        </p:nvSpPr>
        <p:spPr/>
        <p:txBody>
          <a:bodyPr/>
          <a:lstStyle/>
          <a:p>
            <a:r>
              <a:rPr lang="en-US" dirty="0"/>
              <a:t>Never leave your puddle, it is your weld</a:t>
            </a:r>
          </a:p>
          <a:p>
            <a:pPr lvl="1"/>
            <a:r>
              <a:rPr lang="en-US" dirty="0"/>
              <a:t>The puddle follows the heat, so the tip of your electrode</a:t>
            </a:r>
          </a:p>
          <a:p>
            <a:r>
              <a:rPr lang="en-US" dirty="0"/>
              <a:t>Puddle too small, fill more</a:t>
            </a:r>
          </a:p>
          <a:p>
            <a:r>
              <a:rPr lang="en-US" dirty="0"/>
              <a:t>Puddle too big, move more or check distance</a:t>
            </a:r>
          </a:p>
          <a:p>
            <a:r>
              <a:rPr lang="en-US" dirty="0"/>
              <a:t>Puddle sinking, move more or reduce heat</a:t>
            </a:r>
          </a:p>
          <a:p>
            <a:r>
              <a:rPr lang="en-US" dirty="0"/>
              <a:t>Keep watch of the puddle’s consistency</a:t>
            </a:r>
          </a:p>
          <a:p>
            <a:pPr lvl="1"/>
            <a:r>
              <a:rPr lang="en-US" dirty="0"/>
              <a:t>If it becomes matt, it is not hot enough</a:t>
            </a:r>
          </a:p>
          <a:p>
            <a:pPr lvl="1"/>
            <a:r>
              <a:rPr lang="en-US" dirty="0"/>
              <a:t>Bad puddle consistency -&gt; bad welds</a:t>
            </a:r>
            <a:endParaRPr lang="en-AT" dirty="0"/>
          </a:p>
        </p:txBody>
      </p:sp>
    </p:spTree>
    <p:extLst>
      <p:ext uri="{BB962C8B-B14F-4D97-AF65-F5344CB8AC3E}">
        <p14:creationId xmlns:p14="http://schemas.microsoft.com/office/powerpoint/2010/main" val="35078650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EE9A8-ED9B-B945-7516-DA8F1929F5D2}"/>
              </a:ext>
            </a:extLst>
          </p:cNvPr>
          <p:cNvSpPr>
            <a:spLocks noGrp="1"/>
          </p:cNvSpPr>
          <p:nvPr>
            <p:ph type="title"/>
          </p:nvPr>
        </p:nvSpPr>
        <p:spPr>
          <a:xfrm>
            <a:off x="638882" y="639193"/>
            <a:ext cx="3571810" cy="5055754"/>
          </a:xfrm>
        </p:spPr>
        <p:txBody>
          <a:bodyPr vert="horz" lIns="91440" tIns="45720" rIns="91440" bIns="45720" rtlCol="0" anchor="b">
            <a:normAutofit/>
          </a:bodyPr>
          <a:lstStyle/>
          <a:p>
            <a:r>
              <a:rPr lang="en-US" sz="6100" dirty="0"/>
              <a:t>Do you see how the puddle has moved?</a:t>
            </a:r>
            <a:endParaRPr lang="en-US" sz="6100" kern="1200" dirty="0">
              <a:solidFill>
                <a:schemeClr val="tx1"/>
              </a:solidFill>
              <a:latin typeface="+mj-lt"/>
              <a:ea typeface="+mj-ea"/>
              <a:cs typeface="+mj-cs"/>
            </a:endParaRPr>
          </a:p>
        </p:txBody>
      </p:sp>
      <p:pic>
        <p:nvPicPr>
          <p:cNvPr id="4" name="Content Placeholder 3" descr="TIG Welding Stainless Steel: A Beginners Guide - Weld Guru">
            <a:extLst>
              <a:ext uri="{FF2B5EF4-FFF2-40B4-BE49-F238E27FC236}">
                <a16:creationId xmlns:a16="http://schemas.microsoft.com/office/drawing/2014/main" id="{C8564464-962D-491A-F22C-A7A0161F6790}"/>
              </a:ext>
            </a:extLst>
          </p:cNvPr>
          <p:cNvPicPr>
            <a:picLocks noGrp="1" noChangeAspect="1"/>
          </p:cNvPicPr>
          <p:nvPr>
            <p:ph idx="1"/>
          </p:nvPr>
        </p:nvPicPr>
        <p:blipFill>
          <a:blip r:embed="rId2"/>
          <a:stretch>
            <a:fillRect/>
          </a:stretch>
        </p:blipFill>
        <p:spPr>
          <a:xfrm>
            <a:off x="4654296" y="709803"/>
            <a:ext cx="7214616" cy="5410962"/>
          </a:xfrm>
          <a:prstGeom prst="rect">
            <a:avLst/>
          </a:prstGeom>
        </p:spPr>
      </p:pic>
    </p:spTree>
    <p:extLst>
      <p:ext uri="{BB962C8B-B14F-4D97-AF65-F5344CB8AC3E}">
        <p14:creationId xmlns:p14="http://schemas.microsoft.com/office/powerpoint/2010/main" val="16163255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76EB2-00B7-55D2-1042-3EBBF7421B8B}"/>
              </a:ext>
            </a:extLst>
          </p:cNvPr>
          <p:cNvSpPr>
            <a:spLocks noGrp="1"/>
          </p:cNvSpPr>
          <p:nvPr>
            <p:ph type="ctrTitle"/>
          </p:nvPr>
        </p:nvSpPr>
        <p:spPr/>
        <p:txBody>
          <a:bodyPr/>
          <a:lstStyle/>
          <a:p>
            <a:r>
              <a:rPr lang="en-US" dirty="0"/>
              <a:t>Further potential learning</a:t>
            </a:r>
            <a:endParaRPr lang="en-AT" dirty="0"/>
          </a:p>
        </p:txBody>
      </p:sp>
      <p:sp>
        <p:nvSpPr>
          <p:cNvPr id="3" name="Subtitle 2">
            <a:extLst>
              <a:ext uri="{FF2B5EF4-FFF2-40B4-BE49-F238E27FC236}">
                <a16:creationId xmlns:a16="http://schemas.microsoft.com/office/drawing/2014/main" id="{5EAAC971-8BF8-DD51-735E-64A801DBE662}"/>
              </a:ext>
            </a:extLst>
          </p:cNvPr>
          <p:cNvSpPr>
            <a:spLocks noGrp="1"/>
          </p:cNvSpPr>
          <p:nvPr>
            <p:ph type="subTitle" idx="1"/>
          </p:nvPr>
        </p:nvSpPr>
        <p:spPr/>
        <p:txBody>
          <a:bodyPr/>
          <a:lstStyle/>
          <a:p>
            <a:r>
              <a:rPr lang="en-US" dirty="0"/>
              <a:t>Ignore if only running basics</a:t>
            </a:r>
            <a:endParaRPr lang="en-AT" dirty="0"/>
          </a:p>
        </p:txBody>
      </p:sp>
    </p:spTree>
    <p:extLst>
      <p:ext uri="{BB962C8B-B14F-4D97-AF65-F5344CB8AC3E}">
        <p14:creationId xmlns:p14="http://schemas.microsoft.com/office/powerpoint/2010/main" val="35153345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FA248-069B-4EAD-C80C-CF3F30672BE9}"/>
              </a:ext>
            </a:extLst>
          </p:cNvPr>
          <p:cNvSpPr>
            <a:spLocks noGrp="1"/>
          </p:cNvSpPr>
          <p:nvPr>
            <p:ph type="title"/>
          </p:nvPr>
        </p:nvSpPr>
        <p:spPr>
          <a:xfrm>
            <a:off x="572493" y="238539"/>
            <a:ext cx="11018520" cy="1434415"/>
          </a:xfrm>
        </p:spPr>
        <p:txBody>
          <a:bodyPr anchor="b">
            <a:normAutofit/>
          </a:bodyPr>
          <a:lstStyle/>
          <a:p>
            <a:r>
              <a:rPr lang="en-US" sz="5400" dirty="0" err="1"/>
              <a:t>Aluminium</a:t>
            </a:r>
            <a:r>
              <a:rPr lang="en-US" sz="5400" dirty="0"/>
              <a:t> welding</a:t>
            </a:r>
            <a:endParaRPr lang="en-AT" sz="5400" dirty="0"/>
          </a:p>
        </p:txBody>
      </p:sp>
      <p:sp>
        <p:nvSpPr>
          <p:cNvPr id="3" name="Content Placeholder 2">
            <a:extLst>
              <a:ext uri="{FF2B5EF4-FFF2-40B4-BE49-F238E27FC236}">
                <a16:creationId xmlns:a16="http://schemas.microsoft.com/office/drawing/2014/main" id="{12021111-6195-95FA-3E3F-A4ECF41F2AA2}"/>
              </a:ext>
            </a:extLst>
          </p:cNvPr>
          <p:cNvSpPr>
            <a:spLocks noGrp="1"/>
          </p:cNvSpPr>
          <p:nvPr>
            <p:ph idx="1"/>
          </p:nvPr>
        </p:nvSpPr>
        <p:spPr>
          <a:xfrm>
            <a:off x="572493" y="2071316"/>
            <a:ext cx="6713552" cy="4119172"/>
          </a:xfrm>
        </p:spPr>
        <p:txBody>
          <a:bodyPr anchor="t">
            <a:normAutofit/>
          </a:bodyPr>
          <a:lstStyle/>
          <a:p>
            <a:r>
              <a:rPr lang="en-US" sz="2200" dirty="0"/>
              <a:t>Hard, more to think about than steel or even stainless</a:t>
            </a:r>
          </a:p>
          <a:p>
            <a:r>
              <a:rPr lang="en-US" sz="2200" dirty="0"/>
              <a:t>AC needed (DCEP possible, but discouraged due to electrode eating tendencies)</a:t>
            </a:r>
          </a:p>
          <a:p>
            <a:pPr lvl="1"/>
            <a:r>
              <a:rPr lang="en-US" sz="1800" dirty="0"/>
              <a:t>This is due to the oxidization of </a:t>
            </a:r>
            <a:r>
              <a:rPr lang="en-US" sz="1800" dirty="0" err="1"/>
              <a:t>aluminium</a:t>
            </a:r>
            <a:endParaRPr lang="en-US" sz="1800" dirty="0"/>
          </a:p>
          <a:p>
            <a:pPr lvl="1"/>
            <a:r>
              <a:rPr lang="en-US" sz="1800" dirty="0"/>
              <a:t>We need to remove the oxide before welding</a:t>
            </a:r>
          </a:p>
          <a:p>
            <a:pPr lvl="1"/>
            <a:r>
              <a:rPr lang="en-US" sz="1800" dirty="0"/>
              <a:t>Current pulls the oxide off</a:t>
            </a:r>
          </a:p>
          <a:p>
            <a:endParaRPr lang="en-AT" sz="2200" dirty="0"/>
          </a:p>
        </p:txBody>
      </p:sp>
      <p:pic>
        <p:nvPicPr>
          <p:cNvPr id="4" name="Picture 3" descr="OpenMoji">
            <a:extLst>
              <a:ext uri="{FF2B5EF4-FFF2-40B4-BE49-F238E27FC236}">
                <a16:creationId xmlns:a16="http://schemas.microsoft.com/office/drawing/2014/main" id="{87C55262-3A3D-974D-DFA0-60439F34764D}"/>
              </a:ext>
            </a:extLst>
          </p:cNvPr>
          <p:cNvPicPr>
            <a:picLocks noChangeAspect="1"/>
          </p:cNvPicPr>
          <p:nvPr/>
        </p:nvPicPr>
        <p:blipFill>
          <a:blip r:embed="rId2"/>
          <a:srcRect l="2513" r="1283" b="2"/>
          <a:stretch>
            <a:fillRect/>
          </a:stretch>
        </p:blipFill>
        <p:spPr>
          <a:xfrm>
            <a:off x="7675658" y="2093976"/>
            <a:ext cx="3941064" cy="4096512"/>
          </a:xfrm>
          <a:prstGeom prst="rect">
            <a:avLst/>
          </a:prstGeom>
        </p:spPr>
      </p:pic>
    </p:spTree>
    <p:extLst>
      <p:ext uri="{BB962C8B-B14F-4D97-AF65-F5344CB8AC3E}">
        <p14:creationId xmlns:p14="http://schemas.microsoft.com/office/powerpoint/2010/main" val="37237448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8572A-E720-366C-4C36-6F2B034F8005}"/>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600" kern="1200" dirty="0">
                <a:solidFill>
                  <a:schemeClr val="tx1"/>
                </a:solidFill>
                <a:latin typeface="+mj-lt"/>
                <a:ea typeface="+mj-ea"/>
                <a:cs typeface="+mj-cs"/>
              </a:rPr>
              <a:t>Pedal welding</a:t>
            </a:r>
          </a:p>
        </p:txBody>
      </p:sp>
      <p:sp>
        <p:nvSpPr>
          <p:cNvPr id="3" name="Content Placeholder 2">
            <a:extLst>
              <a:ext uri="{FF2B5EF4-FFF2-40B4-BE49-F238E27FC236}">
                <a16:creationId xmlns:a16="http://schemas.microsoft.com/office/drawing/2014/main" id="{E78A0159-1571-120C-C0DF-688DAE4BA0E4}"/>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buNone/>
            </a:pPr>
            <a:r>
              <a:rPr lang="en-US" sz="2400" kern="1200" dirty="0">
                <a:solidFill>
                  <a:schemeClr val="tx1"/>
                </a:solidFill>
                <a:latin typeface="+mn-lt"/>
                <a:ea typeface="+mn-ea"/>
                <a:cs typeface="+mn-cs"/>
              </a:rPr>
              <a:t>For precise heat control throughout a weld</a:t>
            </a:r>
          </a:p>
        </p:txBody>
      </p:sp>
      <p:pic>
        <p:nvPicPr>
          <p:cNvPr id="4" name="Picture 3" descr="Lincoln Foot Pedal for TIG Welding #K4361-1 | Welder Supply">
            <a:extLst>
              <a:ext uri="{FF2B5EF4-FFF2-40B4-BE49-F238E27FC236}">
                <a16:creationId xmlns:a16="http://schemas.microsoft.com/office/drawing/2014/main" id="{4CB69F0B-DE38-DF97-F179-789E0179F032}"/>
              </a:ext>
            </a:extLst>
          </p:cNvPr>
          <p:cNvPicPr>
            <a:picLocks noChangeAspect="1"/>
          </p:cNvPicPr>
          <p:nvPr/>
        </p:nvPicPr>
        <p:blipFill>
          <a:blip r:embed="rId2"/>
          <a:stretch>
            <a:fillRect/>
          </a:stretch>
        </p:blipFill>
        <p:spPr>
          <a:xfrm>
            <a:off x="4654296" y="836059"/>
            <a:ext cx="7214616" cy="5158450"/>
          </a:xfrm>
          <a:prstGeom prst="rect">
            <a:avLst/>
          </a:prstGeom>
        </p:spPr>
      </p:pic>
    </p:spTree>
    <p:extLst>
      <p:ext uri="{BB962C8B-B14F-4D97-AF65-F5344CB8AC3E}">
        <p14:creationId xmlns:p14="http://schemas.microsoft.com/office/powerpoint/2010/main" val="3250748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CFC49-6034-D8D5-C217-E87620547EBE}"/>
              </a:ext>
            </a:extLst>
          </p:cNvPr>
          <p:cNvSpPr>
            <a:spLocks noGrp="1"/>
          </p:cNvSpPr>
          <p:nvPr>
            <p:ph type="ctrTitle"/>
          </p:nvPr>
        </p:nvSpPr>
        <p:spPr>
          <a:xfrm>
            <a:off x="643468" y="643467"/>
            <a:ext cx="4620584" cy="4567137"/>
          </a:xfrm>
        </p:spPr>
        <p:txBody>
          <a:bodyPr>
            <a:normAutofit/>
          </a:bodyPr>
          <a:lstStyle/>
          <a:p>
            <a:pPr algn="l"/>
            <a:r>
              <a:rPr lang="en-US" sz="4400" dirty="0"/>
              <a:t>HMS (HSE)</a:t>
            </a:r>
            <a:endParaRPr lang="en-AT" sz="4400" dirty="0"/>
          </a:p>
        </p:txBody>
      </p:sp>
      <p:sp>
        <p:nvSpPr>
          <p:cNvPr id="3" name="Subtitle 2">
            <a:extLst>
              <a:ext uri="{FF2B5EF4-FFF2-40B4-BE49-F238E27FC236}">
                <a16:creationId xmlns:a16="http://schemas.microsoft.com/office/drawing/2014/main" id="{90575A3A-8F83-A416-061B-A6A0C8D21299}"/>
              </a:ext>
            </a:extLst>
          </p:cNvPr>
          <p:cNvSpPr>
            <a:spLocks noGrp="1"/>
          </p:cNvSpPr>
          <p:nvPr>
            <p:ph type="subTitle" idx="1"/>
          </p:nvPr>
        </p:nvSpPr>
        <p:spPr>
          <a:xfrm>
            <a:off x="643467" y="5277684"/>
            <a:ext cx="4620584" cy="775494"/>
          </a:xfrm>
        </p:spPr>
        <p:txBody>
          <a:bodyPr>
            <a:normAutofit/>
          </a:bodyPr>
          <a:lstStyle/>
          <a:p>
            <a:pPr algn="l"/>
            <a:endParaRPr lang="en-AT"/>
          </a:p>
        </p:txBody>
      </p:sp>
      <p:pic>
        <p:nvPicPr>
          <p:cNvPr id="4" name="Picture 3" descr="Johannes Brahms - Wikipedia">
            <a:extLst>
              <a:ext uri="{FF2B5EF4-FFF2-40B4-BE49-F238E27FC236}">
                <a16:creationId xmlns:a16="http://schemas.microsoft.com/office/drawing/2014/main" id="{D820F353-B055-B8C0-C9E9-5C13448E265D}"/>
              </a:ext>
            </a:extLst>
          </p:cNvPr>
          <p:cNvPicPr>
            <a:picLocks noChangeAspect="1"/>
          </p:cNvPicPr>
          <p:nvPr/>
        </p:nvPicPr>
        <p:blipFill>
          <a:blip r:embed="rId2"/>
          <a:srcRect r="-1" b="4538"/>
          <a:stretch>
            <a:fillRect/>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627836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CC89-75E4-647B-6672-53370EEB21FF}"/>
              </a:ext>
            </a:extLst>
          </p:cNvPr>
          <p:cNvSpPr>
            <a:spLocks noGrp="1"/>
          </p:cNvSpPr>
          <p:nvPr>
            <p:ph type="title"/>
          </p:nvPr>
        </p:nvSpPr>
        <p:spPr/>
        <p:txBody>
          <a:bodyPr/>
          <a:lstStyle/>
          <a:p>
            <a:r>
              <a:rPr lang="en-US" dirty="0"/>
              <a:t>When you’re done welding</a:t>
            </a:r>
            <a:endParaRPr lang="en-AT" dirty="0"/>
          </a:p>
        </p:txBody>
      </p:sp>
      <p:sp>
        <p:nvSpPr>
          <p:cNvPr id="3" name="Content Placeholder 2">
            <a:extLst>
              <a:ext uri="{FF2B5EF4-FFF2-40B4-BE49-F238E27FC236}">
                <a16:creationId xmlns:a16="http://schemas.microsoft.com/office/drawing/2014/main" id="{93665611-4273-CC4B-4165-ED6D85F2356F}"/>
              </a:ext>
            </a:extLst>
          </p:cNvPr>
          <p:cNvSpPr>
            <a:spLocks noGrp="1"/>
          </p:cNvSpPr>
          <p:nvPr>
            <p:ph idx="1"/>
          </p:nvPr>
        </p:nvSpPr>
        <p:spPr/>
        <p:txBody>
          <a:bodyPr/>
          <a:lstStyle/>
          <a:p>
            <a:r>
              <a:rPr lang="en-US" dirty="0"/>
              <a:t>Turn off the machine</a:t>
            </a:r>
          </a:p>
          <a:p>
            <a:r>
              <a:rPr lang="en-US" dirty="0"/>
              <a:t>Turn off the gas</a:t>
            </a:r>
          </a:p>
          <a:p>
            <a:r>
              <a:rPr lang="en-US" dirty="0"/>
              <a:t>Let the workpiece cool down (stay at the workshop a minimum of 1 hour and check)</a:t>
            </a:r>
          </a:p>
          <a:p>
            <a:r>
              <a:rPr lang="en-US" b="1" dirty="0"/>
              <a:t>TIDY UP AFTER YOURSELF</a:t>
            </a:r>
            <a:endParaRPr lang="en-AT" b="1" dirty="0"/>
          </a:p>
        </p:txBody>
      </p:sp>
    </p:spTree>
    <p:extLst>
      <p:ext uri="{BB962C8B-B14F-4D97-AF65-F5344CB8AC3E}">
        <p14:creationId xmlns:p14="http://schemas.microsoft.com/office/powerpoint/2010/main" val="690838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9B2E2-3D6A-6E5F-69C6-694A6B4B7DE7}"/>
              </a:ext>
            </a:extLst>
          </p:cNvPr>
          <p:cNvSpPr>
            <a:spLocks noGrp="1"/>
          </p:cNvSpPr>
          <p:nvPr>
            <p:ph type="title"/>
          </p:nvPr>
        </p:nvSpPr>
        <p:spPr/>
        <p:txBody>
          <a:bodyPr/>
          <a:lstStyle/>
          <a:p>
            <a:r>
              <a:rPr lang="en-US" dirty="0"/>
              <a:t>Fire safety</a:t>
            </a:r>
            <a:endParaRPr lang="en-AT" dirty="0"/>
          </a:p>
        </p:txBody>
      </p:sp>
      <p:sp>
        <p:nvSpPr>
          <p:cNvPr id="3" name="Content Placeholder 2">
            <a:extLst>
              <a:ext uri="{FF2B5EF4-FFF2-40B4-BE49-F238E27FC236}">
                <a16:creationId xmlns:a16="http://schemas.microsoft.com/office/drawing/2014/main" id="{DA72BC61-9F26-D63E-78EE-9613DC78706F}"/>
              </a:ext>
            </a:extLst>
          </p:cNvPr>
          <p:cNvSpPr>
            <a:spLocks noGrp="1"/>
          </p:cNvSpPr>
          <p:nvPr>
            <p:ph idx="1"/>
          </p:nvPr>
        </p:nvSpPr>
        <p:spPr/>
        <p:txBody>
          <a:bodyPr/>
          <a:lstStyle/>
          <a:p>
            <a:r>
              <a:rPr lang="en-US" dirty="0"/>
              <a:t>All must have read the hot work instructions</a:t>
            </a:r>
          </a:p>
          <a:p>
            <a:r>
              <a:rPr lang="en-US" dirty="0"/>
              <a:t>Must know where the fire extinguishers are</a:t>
            </a:r>
          </a:p>
          <a:p>
            <a:r>
              <a:rPr lang="en-US" dirty="0"/>
              <a:t>Must know that welding creates immense heat and nearby items might ignite</a:t>
            </a:r>
            <a:endParaRPr lang="en-AT" dirty="0"/>
          </a:p>
        </p:txBody>
      </p:sp>
    </p:spTree>
    <p:extLst>
      <p:ext uri="{BB962C8B-B14F-4D97-AF65-F5344CB8AC3E}">
        <p14:creationId xmlns:p14="http://schemas.microsoft.com/office/powerpoint/2010/main" val="5247091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AC09-C4F9-D4C3-303F-CAB222104C44}"/>
              </a:ext>
            </a:extLst>
          </p:cNvPr>
          <p:cNvSpPr>
            <a:spLocks noGrp="1"/>
          </p:cNvSpPr>
          <p:nvPr>
            <p:ph type="title"/>
          </p:nvPr>
        </p:nvSpPr>
        <p:spPr/>
        <p:txBody>
          <a:bodyPr/>
          <a:lstStyle/>
          <a:p>
            <a:r>
              <a:rPr lang="en-US" dirty="0"/>
              <a:t>Other HSE</a:t>
            </a:r>
            <a:endParaRPr lang="en-AT" dirty="0"/>
          </a:p>
        </p:txBody>
      </p:sp>
      <p:sp>
        <p:nvSpPr>
          <p:cNvPr id="3" name="Content Placeholder 2">
            <a:extLst>
              <a:ext uri="{FF2B5EF4-FFF2-40B4-BE49-F238E27FC236}">
                <a16:creationId xmlns:a16="http://schemas.microsoft.com/office/drawing/2014/main" id="{52389FF5-EC18-4D22-F064-0A867564EF4B}"/>
              </a:ext>
            </a:extLst>
          </p:cNvPr>
          <p:cNvSpPr>
            <a:spLocks noGrp="1"/>
          </p:cNvSpPr>
          <p:nvPr>
            <p:ph idx="1"/>
          </p:nvPr>
        </p:nvSpPr>
        <p:spPr/>
        <p:txBody>
          <a:bodyPr/>
          <a:lstStyle/>
          <a:p>
            <a:r>
              <a:rPr lang="en-US" dirty="0"/>
              <a:t>Use extractor fan, keep it close. Otherwise you will inhale heavy metals</a:t>
            </a:r>
          </a:p>
          <a:p>
            <a:r>
              <a:rPr lang="en-US" dirty="0"/>
              <a:t>Use the correct gloves for the correct task</a:t>
            </a:r>
          </a:p>
          <a:p>
            <a:pPr lvl="1"/>
            <a:r>
              <a:rPr lang="en-US" dirty="0"/>
              <a:t>Precision -&gt; thinner gloves</a:t>
            </a:r>
          </a:p>
          <a:p>
            <a:pPr lvl="1"/>
            <a:r>
              <a:rPr lang="en-US" dirty="0"/>
              <a:t>Heat management -&gt; thicker gloves</a:t>
            </a:r>
          </a:p>
          <a:p>
            <a:r>
              <a:rPr lang="en-US" dirty="0"/>
              <a:t>The electrode can shock you (if you manipulate the torch with it on) and will get warm during use</a:t>
            </a:r>
          </a:p>
        </p:txBody>
      </p:sp>
    </p:spTree>
    <p:extLst>
      <p:ext uri="{BB962C8B-B14F-4D97-AF65-F5344CB8AC3E}">
        <p14:creationId xmlns:p14="http://schemas.microsoft.com/office/powerpoint/2010/main" val="20518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39596-B7DC-16A1-DD78-4D22302DD275}"/>
              </a:ext>
            </a:extLst>
          </p:cNvPr>
          <p:cNvSpPr>
            <a:spLocks noGrp="1"/>
          </p:cNvSpPr>
          <p:nvPr>
            <p:ph type="ctrTitle"/>
          </p:nvPr>
        </p:nvSpPr>
        <p:spPr/>
        <p:txBody>
          <a:bodyPr/>
          <a:lstStyle/>
          <a:p>
            <a:r>
              <a:rPr lang="en-US" dirty="0"/>
              <a:t>Setup</a:t>
            </a:r>
            <a:endParaRPr lang="en-AT" dirty="0"/>
          </a:p>
        </p:txBody>
      </p:sp>
      <p:sp>
        <p:nvSpPr>
          <p:cNvPr id="3" name="Subtitle 2">
            <a:extLst>
              <a:ext uri="{FF2B5EF4-FFF2-40B4-BE49-F238E27FC236}">
                <a16:creationId xmlns:a16="http://schemas.microsoft.com/office/drawing/2014/main" id="{9605AA29-0FDA-D318-D41D-F20091A8EA38}"/>
              </a:ext>
            </a:extLst>
          </p:cNvPr>
          <p:cNvSpPr>
            <a:spLocks noGrp="1"/>
          </p:cNvSpPr>
          <p:nvPr>
            <p:ph type="subTitle" idx="1"/>
          </p:nvPr>
        </p:nvSpPr>
        <p:spPr/>
        <p:txBody>
          <a:bodyPr/>
          <a:lstStyle/>
          <a:p>
            <a:endParaRPr lang="en-AT"/>
          </a:p>
        </p:txBody>
      </p:sp>
    </p:spTree>
    <p:extLst>
      <p:ext uri="{BB962C8B-B14F-4D97-AF65-F5344CB8AC3E}">
        <p14:creationId xmlns:p14="http://schemas.microsoft.com/office/powerpoint/2010/main" val="15923605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99C7E-797A-D539-2FC4-A3873313A45F}"/>
              </a:ext>
            </a:extLst>
          </p:cNvPr>
          <p:cNvSpPr>
            <a:spLocks noGrp="1"/>
          </p:cNvSpPr>
          <p:nvPr>
            <p:ph type="ctrTitle"/>
          </p:nvPr>
        </p:nvSpPr>
        <p:spPr/>
        <p:txBody>
          <a:bodyPr/>
          <a:lstStyle/>
          <a:p>
            <a:r>
              <a:rPr lang="en-US" dirty="0"/>
              <a:t>TIDY THE BENCH</a:t>
            </a:r>
            <a:endParaRPr lang="en-AT" dirty="0"/>
          </a:p>
        </p:txBody>
      </p:sp>
      <p:sp>
        <p:nvSpPr>
          <p:cNvPr id="3" name="Subtitle 2">
            <a:extLst>
              <a:ext uri="{FF2B5EF4-FFF2-40B4-BE49-F238E27FC236}">
                <a16:creationId xmlns:a16="http://schemas.microsoft.com/office/drawing/2014/main" id="{E7C69D6F-4F19-1DEC-0E18-2F48A73A7B03}"/>
              </a:ext>
            </a:extLst>
          </p:cNvPr>
          <p:cNvSpPr>
            <a:spLocks noGrp="1"/>
          </p:cNvSpPr>
          <p:nvPr>
            <p:ph type="subTitle" idx="1"/>
          </p:nvPr>
        </p:nvSpPr>
        <p:spPr/>
        <p:txBody>
          <a:bodyPr/>
          <a:lstStyle/>
          <a:p>
            <a:r>
              <a:rPr lang="en-US" dirty="0"/>
              <a:t>Please</a:t>
            </a:r>
            <a:endParaRPr lang="en-AT" dirty="0"/>
          </a:p>
        </p:txBody>
      </p:sp>
    </p:spTree>
    <p:extLst>
      <p:ext uri="{BB962C8B-B14F-4D97-AF65-F5344CB8AC3E}">
        <p14:creationId xmlns:p14="http://schemas.microsoft.com/office/powerpoint/2010/main" val="31413266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3B162-23A1-A97A-B112-0CF4E0E9949D}"/>
              </a:ext>
            </a:extLst>
          </p:cNvPr>
          <p:cNvSpPr>
            <a:spLocks noGrp="1"/>
          </p:cNvSpPr>
          <p:nvPr>
            <p:ph type="title"/>
          </p:nvPr>
        </p:nvSpPr>
        <p:spPr/>
        <p:txBody>
          <a:bodyPr/>
          <a:lstStyle/>
          <a:p>
            <a:r>
              <a:rPr lang="en-US" dirty="0"/>
              <a:t>Equipment setup</a:t>
            </a:r>
            <a:endParaRPr lang="en-AT" dirty="0"/>
          </a:p>
        </p:txBody>
      </p:sp>
      <p:sp>
        <p:nvSpPr>
          <p:cNvPr id="3" name="Content Placeholder 2">
            <a:extLst>
              <a:ext uri="{FF2B5EF4-FFF2-40B4-BE49-F238E27FC236}">
                <a16:creationId xmlns:a16="http://schemas.microsoft.com/office/drawing/2014/main" id="{BF48F0FE-8E78-BBB5-2556-84E894F94126}"/>
              </a:ext>
            </a:extLst>
          </p:cNvPr>
          <p:cNvSpPr>
            <a:spLocks noGrp="1"/>
          </p:cNvSpPr>
          <p:nvPr>
            <p:ph idx="1"/>
          </p:nvPr>
        </p:nvSpPr>
        <p:spPr/>
        <p:txBody>
          <a:bodyPr/>
          <a:lstStyle/>
          <a:p>
            <a:r>
              <a:rPr lang="en-US" dirty="0"/>
              <a:t>Sharpen electrodes</a:t>
            </a:r>
          </a:p>
          <a:p>
            <a:r>
              <a:rPr lang="en-US" dirty="0"/>
              <a:t>Connect the machine and check settings</a:t>
            </a:r>
          </a:p>
          <a:p>
            <a:r>
              <a:rPr lang="en-US" dirty="0"/>
              <a:t>The clamp goes beneath the table</a:t>
            </a:r>
          </a:p>
          <a:p>
            <a:r>
              <a:rPr lang="en-US" dirty="0"/>
              <a:t>Get the correct fill metal (</a:t>
            </a:r>
            <a:r>
              <a:rPr lang="en-US" dirty="0" err="1"/>
              <a:t>Aluminium</a:t>
            </a:r>
            <a:r>
              <a:rPr lang="en-US" dirty="0"/>
              <a:t> vs steel, thickness)</a:t>
            </a:r>
          </a:p>
          <a:p>
            <a:r>
              <a:rPr lang="en-US" dirty="0"/>
              <a:t>Clean your workpiece (grind off and use potentially use IPA)</a:t>
            </a:r>
          </a:p>
          <a:p>
            <a:r>
              <a:rPr lang="en-US" dirty="0"/>
              <a:t>Secure material to bench as necessary</a:t>
            </a:r>
          </a:p>
          <a:p>
            <a:r>
              <a:rPr lang="en-US" dirty="0"/>
              <a:t>Turn on the exhaust fan</a:t>
            </a:r>
          </a:p>
          <a:p>
            <a:r>
              <a:rPr lang="en-US" dirty="0"/>
              <a:t>Close the curtains and switch to “</a:t>
            </a:r>
            <a:r>
              <a:rPr lang="en-US" dirty="0" err="1"/>
              <a:t>opptatt</a:t>
            </a:r>
            <a:r>
              <a:rPr lang="en-US" dirty="0"/>
              <a:t>” (occupied)</a:t>
            </a:r>
            <a:endParaRPr lang="en-AT" dirty="0"/>
          </a:p>
        </p:txBody>
      </p:sp>
    </p:spTree>
    <p:extLst>
      <p:ext uri="{BB962C8B-B14F-4D97-AF65-F5344CB8AC3E}">
        <p14:creationId xmlns:p14="http://schemas.microsoft.com/office/powerpoint/2010/main" val="37681892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8A13A-F3F2-C618-4B9B-0558F7ECF2B4}"/>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dirty="0">
                <a:latin typeface="+mj-lt"/>
                <a:ea typeface="+mj-ea"/>
                <a:cs typeface="+mj-cs"/>
              </a:rPr>
              <a:t>Polarity</a:t>
            </a:r>
          </a:p>
        </p:txBody>
      </p:sp>
      <p:pic>
        <p:nvPicPr>
          <p:cNvPr id="4" name="Content Placeholder 3" descr="The Two TIG Welding Polarity Types: Reverse and Straight - Red-D-Arc">
            <a:extLst>
              <a:ext uri="{FF2B5EF4-FFF2-40B4-BE49-F238E27FC236}">
                <a16:creationId xmlns:a16="http://schemas.microsoft.com/office/drawing/2014/main" id="{95494916-6C87-BEA5-5865-D259E0B3881A}"/>
              </a:ext>
            </a:extLst>
          </p:cNvPr>
          <p:cNvPicPr>
            <a:picLocks noGrp="1" noChangeAspect="1"/>
          </p:cNvPicPr>
          <p:nvPr>
            <p:ph idx="1"/>
          </p:nvPr>
        </p:nvPicPr>
        <p:blipFill>
          <a:blip r:embed="rId2"/>
          <a:stretch>
            <a:fillRect/>
          </a:stretch>
        </p:blipFill>
        <p:spPr>
          <a:xfrm>
            <a:off x="4777316" y="1647902"/>
            <a:ext cx="6780700" cy="3559867"/>
          </a:xfrm>
          <a:prstGeom prst="rect">
            <a:avLst/>
          </a:prstGeom>
        </p:spPr>
      </p:pic>
    </p:spTree>
    <p:extLst>
      <p:ext uri="{BB962C8B-B14F-4D97-AF65-F5344CB8AC3E}">
        <p14:creationId xmlns:p14="http://schemas.microsoft.com/office/powerpoint/2010/main" val="5181061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9a10672-822f-4467-a5ba-5bb375967c05}" enabled="0" method="" siteId="{09a10672-822f-4467-a5ba-5bb375967c05}" removed="1"/>
</clbl:labelList>
</file>

<file path=docProps/app.xml><?xml version="1.0" encoding="utf-8"?>
<Properties xmlns="http://schemas.openxmlformats.org/officeDocument/2006/extended-properties" xmlns:vt="http://schemas.openxmlformats.org/officeDocument/2006/docPropsVTypes">
  <TotalTime>114</TotalTime>
  <Words>613</Words>
  <Application>Microsoft Office PowerPoint</Application>
  <PresentationFormat>Widescreen</PresentationFormat>
  <Paragraphs>94</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Aptos</vt:lpstr>
      <vt:lpstr>Aptos Display</vt:lpstr>
      <vt:lpstr>Arial</vt:lpstr>
      <vt:lpstr>Office Theme</vt:lpstr>
      <vt:lpstr>Welding</vt:lpstr>
      <vt:lpstr>PowerPoint Presentation</vt:lpstr>
      <vt:lpstr>HMS (HSE)</vt:lpstr>
      <vt:lpstr>Fire safety</vt:lpstr>
      <vt:lpstr>Other HSE</vt:lpstr>
      <vt:lpstr>Setup</vt:lpstr>
      <vt:lpstr>TIDY THE BENCH</vt:lpstr>
      <vt:lpstr>Equipment setup</vt:lpstr>
      <vt:lpstr>Polarity</vt:lpstr>
      <vt:lpstr>PowerPoint Presentation</vt:lpstr>
      <vt:lpstr>The mask</vt:lpstr>
      <vt:lpstr>Covering up</vt:lpstr>
      <vt:lpstr>Technique</vt:lpstr>
      <vt:lpstr>Is sex-appeal the goal?</vt:lpstr>
      <vt:lpstr>No, we want strength</vt:lpstr>
      <vt:lpstr>How to achieve appropriate penetration</vt:lpstr>
      <vt:lpstr>What makes for a good weld?</vt:lpstr>
      <vt:lpstr>Sharp electrodes</vt:lpstr>
      <vt:lpstr>Correct settings</vt:lpstr>
      <vt:lpstr>Pre- and postflow</vt:lpstr>
      <vt:lpstr>Correct distance</vt:lpstr>
      <vt:lpstr>Correct angle and movements</vt:lpstr>
      <vt:lpstr>The puddle</vt:lpstr>
      <vt:lpstr>PowerPoint Presentation</vt:lpstr>
      <vt:lpstr>Welding well means loving the puddle</vt:lpstr>
      <vt:lpstr>Do you see how the puddle has moved?</vt:lpstr>
      <vt:lpstr>Further potential learning</vt:lpstr>
      <vt:lpstr>Aluminium welding</vt:lpstr>
      <vt:lpstr>Pedal welding</vt:lpstr>
      <vt:lpstr>When you’re done welding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Walter Brynildsen</dc:creator>
  <cp:lastModifiedBy>Walter Brynildsen</cp:lastModifiedBy>
  <cp:revision>1</cp:revision>
  <dcterms:created xsi:type="dcterms:W3CDTF">2026-09-05T14:55:53Z</dcterms:created>
  <dcterms:modified xsi:type="dcterms:W3CDTF">2026-09-05T16:50:07Z</dcterms:modified>
</cp:coreProperties>
</file>